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Lst>
  <p:notesMasterIdLst>
    <p:notesMasterId r:id="rId38"/>
  </p:notesMasterIdLst>
  <p:sldIdLst>
    <p:sldId id="444" r:id="rId5"/>
    <p:sldId id="524" r:id="rId6"/>
    <p:sldId id="445" r:id="rId7"/>
    <p:sldId id="367" r:id="rId8"/>
    <p:sldId id="368" r:id="rId9"/>
    <p:sldId id="369" r:id="rId10"/>
    <p:sldId id="370" r:id="rId11"/>
    <p:sldId id="371" r:id="rId12"/>
    <p:sldId id="372" r:id="rId13"/>
    <p:sldId id="373" r:id="rId14"/>
    <p:sldId id="374" r:id="rId15"/>
    <p:sldId id="375" r:id="rId16"/>
    <p:sldId id="376"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5" r:id="rId30"/>
    <p:sldId id="527" r:id="rId31"/>
    <p:sldId id="528" r:id="rId32"/>
    <p:sldId id="529" r:id="rId33"/>
    <p:sldId id="530" r:id="rId34"/>
    <p:sldId id="531" r:id="rId35"/>
    <p:sldId id="526" r:id="rId36"/>
    <p:sldId id="53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KiracKAPLA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F19"/>
    <a:srgbClr val="C00000"/>
    <a:srgbClr val="E7EAED"/>
    <a:srgbClr val="CCD2D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4660"/>
  </p:normalViewPr>
  <p:slideViewPr>
    <p:cSldViewPr snapToGrid="0">
      <p:cViewPr varScale="1">
        <p:scale>
          <a:sx n="70" d="100"/>
          <a:sy n="70"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commentAuthors" Target="commentAuthors.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067C7-3EC6-4AB4-9C5F-5DF2F256F2FB}" type="doc">
      <dgm:prSet loTypeId="urn:microsoft.com/office/officeart/2008/layout/HorizontalMultiLevelHierarchy" loCatId="hierarchy" qsTypeId="urn:microsoft.com/office/officeart/2005/8/quickstyle/3d6" qsCatId="3D" csTypeId="urn:microsoft.com/office/officeart/2005/8/colors/accent5_3" csCatId="accent5" phldr="1"/>
      <dgm:spPr/>
      <dgm:t>
        <a:bodyPr/>
        <a:lstStyle/>
        <a:p>
          <a:endParaRPr lang="tr-TR"/>
        </a:p>
      </dgm:t>
    </dgm:pt>
    <dgm:pt modelId="{F6635494-6EBD-470C-AE36-4DC447A4186E}">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YARIŞMA TÜRLERİ</a:t>
          </a:r>
          <a:endParaRPr lang="tr-TR" b="1" cap="none" spc="0" dirty="0">
            <a:ln w="10160">
              <a:prstDash val="solid"/>
            </a:ln>
            <a:effectLst>
              <a:outerShdw blurRad="38100" dist="22860" dir="5400000" algn="tl" rotWithShape="0">
                <a:srgbClr val="000000">
                  <a:alpha val="30000"/>
                </a:srgbClr>
              </a:outerShdw>
            </a:effectLst>
          </a:endParaRPr>
        </a:p>
      </dgm:t>
    </dgm:pt>
    <dgm:pt modelId="{A1E02DB7-7F2B-47E5-B6C5-742D859CBD3C}" type="par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7BC3F93-29EB-4D6D-8FC7-EA85A5450E3B}" type="sib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BFC2BBEB-93E8-4E4E-B61A-DB0B23F2140F}">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Uzun Dönem Yarışma</a:t>
          </a:r>
        </a:p>
      </dgm:t>
    </dgm:pt>
    <dgm:pt modelId="{58CF9D00-9441-4E5B-ADD6-E590B683F834}" type="par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EA5766B-BA05-4665-9637-21BDD4BB1398}" type="sib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0470A16F-2C4A-46A8-8A7D-E2B9599CD506}">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Kısa Dönem Yarışmaları</a:t>
          </a:r>
        </a:p>
      </dgm:t>
    </dgm:pt>
    <dgm:pt modelId="{1A6A8488-872A-476D-AF02-EB942D336D92}" type="par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84BED8B-2AD8-4804-93B7-DCF7D72F32E8}" type="sib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D384B187-EBF0-429E-A931-D8D7AEF9CA3D}">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Anlık Yarışmalar</a:t>
          </a:r>
          <a:endParaRPr lang="tr-TR" b="1" cap="none" spc="0" dirty="0">
            <a:ln w="10160">
              <a:prstDash val="solid"/>
            </a:ln>
            <a:effectLst>
              <a:outerShdw blurRad="38100" dist="22860" dir="5400000" algn="tl" rotWithShape="0">
                <a:srgbClr val="000000">
                  <a:alpha val="30000"/>
                </a:srgbClr>
              </a:outerShdw>
            </a:effectLst>
          </a:endParaRPr>
        </a:p>
      </dgm:t>
    </dgm:pt>
    <dgm:pt modelId="{57A9E355-0ADD-4B21-8B5E-7DAB7BC01A13}" type="par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CAE0DC40-D109-4927-A9F1-D663C86B0B18}" type="sib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9A874767-15DA-4DD4-8A38-430C7D55EAC8}" type="pres">
      <dgm:prSet presAssocID="{E33067C7-3EC6-4AB4-9C5F-5DF2F256F2FB}" presName="Name0" presStyleCnt="0">
        <dgm:presLayoutVars>
          <dgm:chPref val="1"/>
          <dgm:dir/>
          <dgm:animOne val="branch"/>
          <dgm:animLvl val="lvl"/>
          <dgm:resizeHandles val="exact"/>
        </dgm:presLayoutVars>
      </dgm:prSet>
      <dgm:spPr/>
    </dgm:pt>
    <dgm:pt modelId="{31F04171-FEC2-4536-A4D1-848507C854C4}" type="pres">
      <dgm:prSet presAssocID="{F6635494-6EBD-470C-AE36-4DC447A4186E}" presName="root1" presStyleCnt="0"/>
      <dgm:spPr/>
    </dgm:pt>
    <dgm:pt modelId="{3F6F6D0C-FBE0-45B1-9134-A5C4AEBBA6C0}" type="pres">
      <dgm:prSet presAssocID="{F6635494-6EBD-470C-AE36-4DC447A4186E}" presName="LevelOneTextNode" presStyleLbl="node0" presStyleIdx="0" presStyleCnt="1" custScaleX="58190" custScaleY="83242">
        <dgm:presLayoutVars>
          <dgm:chPref val="3"/>
        </dgm:presLayoutVars>
      </dgm:prSet>
      <dgm:spPr/>
    </dgm:pt>
    <dgm:pt modelId="{BED2C97C-4BAD-4CE5-AB53-A73348D96948}" type="pres">
      <dgm:prSet presAssocID="{F6635494-6EBD-470C-AE36-4DC447A4186E}" presName="level2hierChild" presStyleCnt="0"/>
      <dgm:spPr/>
    </dgm:pt>
    <dgm:pt modelId="{9B49A969-8B98-4C13-98B7-0F7FC27BD5C3}" type="pres">
      <dgm:prSet presAssocID="{58CF9D00-9441-4E5B-ADD6-E590B683F834}" presName="conn2-1" presStyleLbl="parChTrans1D2" presStyleIdx="0" presStyleCnt="3"/>
      <dgm:spPr/>
    </dgm:pt>
    <dgm:pt modelId="{ADE7E2FE-0079-4713-9A94-0BDCA6D85D3E}" type="pres">
      <dgm:prSet presAssocID="{58CF9D00-9441-4E5B-ADD6-E590B683F834}" presName="connTx" presStyleLbl="parChTrans1D2" presStyleIdx="0" presStyleCnt="3"/>
      <dgm:spPr/>
    </dgm:pt>
    <dgm:pt modelId="{6FC7FCFA-D853-46A7-841C-4593E0C104B6}" type="pres">
      <dgm:prSet presAssocID="{BFC2BBEB-93E8-4E4E-B61A-DB0B23F2140F}" presName="root2" presStyleCnt="0"/>
      <dgm:spPr/>
    </dgm:pt>
    <dgm:pt modelId="{4AEC0DE0-6E76-49C6-B28F-DF5A8FDFE19E}" type="pres">
      <dgm:prSet presAssocID="{BFC2BBEB-93E8-4E4E-B61A-DB0B23F2140F}" presName="LevelTwoTextNode" presStyleLbl="node2" presStyleIdx="0" presStyleCnt="3" custScaleX="128415">
        <dgm:presLayoutVars>
          <dgm:chPref val="3"/>
        </dgm:presLayoutVars>
      </dgm:prSet>
      <dgm:spPr/>
    </dgm:pt>
    <dgm:pt modelId="{3A9B36D6-EE72-4387-AC48-06A6CAF1F2B5}" type="pres">
      <dgm:prSet presAssocID="{BFC2BBEB-93E8-4E4E-B61A-DB0B23F2140F}" presName="level3hierChild" presStyleCnt="0"/>
      <dgm:spPr/>
    </dgm:pt>
    <dgm:pt modelId="{5F558E34-0E4A-4F8E-B664-3EBF8471C50F}" type="pres">
      <dgm:prSet presAssocID="{1A6A8488-872A-476D-AF02-EB942D336D92}" presName="conn2-1" presStyleLbl="parChTrans1D2" presStyleIdx="1" presStyleCnt="3"/>
      <dgm:spPr/>
    </dgm:pt>
    <dgm:pt modelId="{72FB5DB5-7ECF-452E-A598-25A0ECC190A0}" type="pres">
      <dgm:prSet presAssocID="{1A6A8488-872A-476D-AF02-EB942D336D92}" presName="connTx" presStyleLbl="parChTrans1D2" presStyleIdx="1" presStyleCnt="3"/>
      <dgm:spPr/>
    </dgm:pt>
    <dgm:pt modelId="{0FE45D92-3F18-427E-8BDE-4A63FAC49A60}" type="pres">
      <dgm:prSet presAssocID="{0470A16F-2C4A-46A8-8A7D-E2B9599CD506}" presName="root2" presStyleCnt="0"/>
      <dgm:spPr/>
    </dgm:pt>
    <dgm:pt modelId="{33B89883-DC49-4FB1-A2D7-06D46006F3A3}" type="pres">
      <dgm:prSet presAssocID="{0470A16F-2C4A-46A8-8A7D-E2B9599CD506}" presName="LevelTwoTextNode" presStyleLbl="node2" presStyleIdx="1" presStyleCnt="3" custScaleX="129224">
        <dgm:presLayoutVars>
          <dgm:chPref val="3"/>
        </dgm:presLayoutVars>
      </dgm:prSet>
      <dgm:spPr/>
    </dgm:pt>
    <dgm:pt modelId="{25BE490A-C714-4F32-8639-4DE9D18B7990}" type="pres">
      <dgm:prSet presAssocID="{0470A16F-2C4A-46A8-8A7D-E2B9599CD506}" presName="level3hierChild" presStyleCnt="0"/>
      <dgm:spPr/>
    </dgm:pt>
    <dgm:pt modelId="{747B40DC-B1C9-4A21-8B6F-9711C7DF6223}" type="pres">
      <dgm:prSet presAssocID="{57A9E355-0ADD-4B21-8B5E-7DAB7BC01A13}" presName="conn2-1" presStyleLbl="parChTrans1D2" presStyleIdx="2" presStyleCnt="3"/>
      <dgm:spPr/>
    </dgm:pt>
    <dgm:pt modelId="{033A26AB-C3CF-4452-A8F5-165384ADB23C}" type="pres">
      <dgm:prSet presAssocID="{57A9E355-0ADD-4B21-8B5E-7DAB7BC01A13}" presName="connTx" presStyleLbl="parChTrans1D2" presStyleIdx="2" presStyleCnt="3"/>
      <dgm:spPr/>
    </dgm:pt>
    <dgm:pt modelId="{0FD0D549-BA0A-4C6F-BF3F-899C0C4AB6DE}" type="pres">
      <dgm:prSet presAssocID="{D384B187-EBF0-429E-A931-D8D7AEF9CA3D}" presName="root2" presStyleCnt="0"/>
      <dgm:spPr/>
    </dgm:pt>
    <dgm:pt modelId="{1978E822-A38F-4866-81A7-56BB27ABC5FF}" type="pres">
      <dgm:prSet presAssocID="{D384B187-EBF0-429E-A931-D8D7AEF9CA3D}" presName="LevelTwoTextNode" presStyleLbl="node2" presStyleIdx="2" presStyleCnt="3" custScaleX="128291">
        <dgm:presLayoutVars>
          <dgm:chPref val="3"/>
        </dgm:presLayoutVars>
      </dgm:prSet>
      <dgm:spPr/>
    </dgm:pt>
    <dgm:pt modelId="{844E811E-855E-409A-862F-BD4589DCDB7A}" type="pres">
      <dgm:prSet presAssocID="{D384B187-EBF0-429E-A931-D8D7AEF9CA3D}" presName="level3hierChild" presStyleCnt="0"/>
      <dgm:spPr/>
    </dgm:pt>
  </dgm:ptLst>
  <dgm:cxnLst>
    <dgm:cxn modelId="{A43D2808-2BAD-450C-9CFE-51C367715317}" srcId="{F6635494-6EBD-470C-AE36-4DC447A4186E}" destId="{BFC2BBEB-93E8-4E4E-B61A-DB0B23F2140F}" srcOrd="0" destOrd="0" parTransId="{58CF9D00-9441-4E5B-ADD6-E590B683F834}" sibTransId="{3EA5766B-BA05-4665-9637-21BDD4BB1398}"/>
    <dgm:cxn modelId="{97934032-DDAA-4A6C-A44A-920B6EE782C8}" type="presOf" srcId="{D384B187-EBF0-429E-A931-D8D7AEF9CA3D}" destId="{1978E822-A38F-4866-81A7-56BB27ABC5FF}" srcOrd="0" destOrd="0" presId="urn:microsoft.com/office/officeart/2008/layout/HorizontalMultiLevelHierarchy"/>
    <dgm:cxn modelId="{9D4F0D3B-8C12-4DBE-97DC-A8CDE826A1B1}" srcId="{F6635494-6EBD-470C-AE36-4DC447A4186E}" destId="{D384B187-EBF0-429E-A931-D8D7AEF9CA3D}" srcOrd="2" destOrd="0" parTransId="{57A9E355-0ADD-4B21-8B5E-7DAB7BC01A13}" sibTransId="{CAE0DC40-D109-4927-A9F1-D663C86B0B18}"/>
    <dgm:cxn modelId="{94E4B444-D107-4C7F-B3FD-4FD98D91974C}" type="presOf" srcId="{0470A16F-2C4A-46A8-8A7D-E2B9599CD506}" destId="{33B89883-DC49-4FB1-A2D7-06D46006F3A3}" srcOrd="0" destOrd="0" presId="urn:microsoft.com/office/officeart/2008/layout/HorizontalMultiLevelHierarchy"/>
    <dgm:cxn modelId="{5D240E49-D2D2-42BB-8E19-EE5519A18C9D}" type="presOf" srcId="{57A9E355-0ADD-4B21-8B5E-7DAB7BC01A13}" destId="{033A26AB-C3CF-4452-A8F5-165384ADB23C}" srcOrd="1" destOrd="0" presId="urn:microsoft.com/office/officeart/2008/layout/HorizontalMultiLevelHierarchy"/>
    <dgm:cxn modelId="{4750EC77-2D5B-49A5-AAB2-F6C4B0B2245F}" type="presOf" srcId="{58CF9D00-9441-4E5B-ADD6-E590B683F834}" destId="{9B49A969-8B98-4C13-98B7-0F7FC27BD5C3}" srcOrd="0" destOrd="0" presId="urn:microsoft.com/office/officeart/2008/layout/HorizontalMultiLevelHierarchy"/>
    <dgm:cxn modelId="{253D3A82-94B8-410F-A57D-5B888B00E6BB}" type="presOf" srcId="{BFC2BBEB-93E8-4E4E-B61A-DB0B23F2140F}" destId="{4AEC0DE0-6E76-49C6-B28F-DF5A8FDFE19E}" srcOrd="0" destOrd="0" presId="urn:microsoft.com/office/officeart/2008/layout/HorizontalMultiLevelHierarchy"/>
    <dgm:cxn modelId="{DFFD4293-1003-4E9B-8A04-0C813960CC09}" type="presOf" srcId="{57A9E355-0ADD-4B21-8B5E-7DAB7BC01A13}" destId="{747B40DC-B1C9-4A21-8B6F-9711C7DF6223}" srcOrd="0" destOrd="0" presId="urn:microsoft.com/office/officeart/2008/layout/HorizontalMultiLevelHierarchy"/>
    <dgm:cxn modelId="{7E0B6F9F-01BE-40FE-9596-9B88A0D07857}" srcId="{E33067C7-3EC6-4AB4-9C5F-5DF2F256F2FB}" destId="{F6635494-6EBD-470C-AE36-4DC447A4186E}" srcOrd="0" destOrd="0" parTransId="{A1E02DB7-7F2B-47E5-B6C5-742D859CBD3C}" sibTransId="{37BC3F93-29EB-4D6D-8FC7-EA85A5450E3B}"/>
    <dgm:cxn modelId="{D1D5C4A1-EF75-4328-A87C-473B93034BC3}" srcId="{F6635494-6EBD-470C-AE36-4DC447A4186E}" destId="{0470A16F-2C4A-46A8-8A7D-E2B9599CD506}" srcOrd="1" destOrd="0" parTransId="{1A6A8488-872A-476D-AF02-EB942D336D92}" sibTransId="{484BED8B-2AD8-4804-93B7-DCF7D72F32E8}"/>
    <dgm:cxn modelId="{A65C9BA5-8FF3-477C-B140-94EAB3E6D9AE}" type="presOf" srcId="{F6635494-6EBD-470C-AE36-4DC447A4186E}" destId="{3F6F6D0C-FBE0-45B1-9134-A5C4AEBBA6C0}" srcOrd="0" destOrd="0" presId="urn:microsoft.com/office/officeart/2008/layout/HorizontalMultiLevelHierarchy"/>
    <dgm:cxn modelId="{13B463B7-AC61-4EB9-8860-13E7605B6131}" type="presOf" srcId="{58CF9D00-9441-4E5B-ADD6-E590B683F834}" destId="{ADE7E2FE-0079-4713-9A94-0BDCA6D85D3E}" srcOrd="1" destOrd="0" presId="urn:microsoft.com/office/officeart/2008/layout/HorizontalMultiLevelHierarchy"/>
    <dgm:cxn modelId="{84ECCED0-0BBE-49B4-93D2-30493AF96B99}" type="presOf" srcId="{1A6A8488-872A-476D-AF02-EB942D336D92}" destId="{72FB5DB5-7ECF-452E-A598-25A0ECC190A0}" srcOrd="1" destOrd="0" presId="urn:microsoft.com/office/officeart/2008/layout/HorizontalMultiLevelHierarchy"/>
    <dgm:cxn modelId="{7A077EDB-C391-433B-B2DD-6228A28B3DEC}" type="presOf" srcId="{E33067C7-3EC6-4AB4-9C5F-5DF2F256F2FB}" destId="{9A874767-15DA-4DD4-8A38-430C7D55EAC8}" srcOrd="0" destOrd="0" presId="urn:microsoft.com/office/officeart/2008/layout/HorizontalMultiLevelHierarchy"/>
    <dgm:cxn modelId="{53B072E0-DAFD-4E94-855E-CBA7EEECB644}" type="presOf" srcId="{1A6A8488-872A-476D-AF02-EB942D336D92}" destId="{5F558E34-0E4A-4F8E-B664-3EBF8471C50F}" srcOrd="0" destOrd="0" presId="urn:microsoft.com/office/officeart/2008/layout/HorizontalMultiLevelHierarchy"/>
    <dgm:cxn modelId="{A2DD2E10-5FAA-45D3-9C77-FEBDED40C214}" type="presParOf" srcId="{9A874767-15DA-4DD4-8A38-430C7D55EAC8}" destId="{31F04171-FEC2-4536-A4D1-848507C854C4}" srcOrd="0" destOrd="0" presId="urn:microsoft.com/office/officeart/2008/layout/HorizontalMultiLevelHierarchy"/>
    <dgm:cxn modelId="{02320A1F-64A5-44AB-8F3A-60255E73BEA3}" type="presParOf" srcId="{31F04171-FEC2-4536-A4D1-848507C854C4}" destId="{3F6F6D0C-FBE0-45B1-9134-A5C4AEBBA6C0}" srcOrd="0" destOrd="0" presId="urn:microsoft.com/office/officeart/2008/layout/HorizontalMultiLevelHierarchy"/>
    <dgm:cxn modelId="{AA476D2B-5E73-4DDD-B16F-B51A10333566}" type="presParOf" srcId="{31F04171-FEC2-4536-A4D1-848507C854C4}" destId="{BED2C97C-4BAD-4CE5-AB53-A73348D96948}" srcOrd="1" destOrd="0" presId="urn:microsoft.com/office/officeart/2008/layout/HorizontalMultiLevelHierarchy"/>
    <dgm:cxn modelId="{1CCCBFF0-54E9-4D39-A044-EF5C8637D2B0}" type="presParOf" srcId="{BED2C97C-4BAD-4CE5-AB53-A73348D96948}" destId="{9B49A969-8B98-4C13-98B7-0F7FC27BD5C3}" srcOrd="0" destOrd="0" presId="urn:microsoft.com/office/officeart/2008/layout/HorizontalMultiLevelHierarchy"/>
    <dgm:cxn modelId="{3B8FAC86-72FE-41B3-8D3B-E450797A16CB}" type="presParOf" srcId="{9B49A969-8B98-4C13-98B7-0F7FC27BD5C3}" destId="{ADE7E2FE-0079-4713-9A94-0BDCA6D85D3E}" srcOrd="0" destOrd="0" presId="urn:microsoft.com/office/officeart/2008/layout/HorizontalMultiLevelHierarchy"/>
    <dgm:cxn modelId="{7048C979-D845-4E7D-A946-10B6B7AD434D}" type="presParOf" srcId="{BED2C97C-4BAD-4CE5-AB53-A73348D96948}" destId="{6FC7FCFA-D853-46A7-841C-4593E0C104B6}" srcOrd="1" destOrd="0" presId="urn:microsoft.com/office/officeart/2008/layout/HorizontalMultiLevelHierarchy"/>
    <dgm:cxn modelId="{978BE235-9880-46BA-A518-4983360E7297}" type="presParOf" srcId="{6FC7FCFA-D853-46A7-841C-4593E0C104B6}" destId="{4AEC0DE0-6E76-49C6-B28F-DF5A8FDFE19E}" srcOrd="0" destOrd="0" presId="urn:microsoft.com/office/officeart/2008/layout/HorizontalMultiLevelHierarchy"/>
    <dgm:cxn modelId="{D2722B7E-DFE9-4D77-B67F-DC2FA6F4E452}" type="presParOf" srcId="{6FC7FCFA-D853-46A7-841C-4593E0C104B6}" destId="{3A9B36D6-EE72-4387-AC48-06A6CAF1F2B5}" srcOrd="1" destOrd="0" presId="urn:microsoft.com/office/officeart/2008/layout/HorizontalMultiLevelHierarchy"/>
    <dgm:cxn modelId="{B19B3C63-8AE3-4CCD-BD2F-81992CC6BC79}" type="presParOf" srcId="{BED2C97C-4BAD-4CE5-AB53-A73348D96948}" destId="{5F558E34-0E4A-4F8E-B664-3EBF8471C50F}" srcOrd="2" destOrd="0" presId="urn:microsoft.com/office/officeart/2008/layout/HorizontalMultiLevelHierarchy"/>
    <dgm:cxn modelId="{DB902F29-3D38-4586-80A0-8619E606659E}" type="presParOf" srcId="{5F558E34-0E4A-4F8E-B664-3EBF8471C50F}" destId="{72FB5DB5-7ECF-452E-A598-25A0ECC190A0}" srcOrd="0" destOrd="0" presId="urn:microsoft.com/office/officeart/2008/layout/HorizontalMultiLevelHierarchy"/>
    <dgm:cxn modelId="{2544D55B-412E-4C16-9AE2-77EB3B01C2DB}" type="presParOf" srcId="{BED2C97C-4BAD-4CE5-AB53-A73348D96948}" destId="{0FE45D92-3F18-427E-8BDE-4A63FAC49A60}" srcOrd="3" destOrd="0" presId="urn:microsoft.com/office/officeart/2008/layout/HorizontalMultiLevelHierarchy"/>
    <dgm:cxn modelId="{0EA922AA-FECD-4938-8553-0ED0E560F78A}" type="presParOf" srcId="{0FE45D92-3F18-427E-8BDE-4A63FAC49A60}" destId="{33B89883-DC49-4FB1-A2D7-06D46006F3A3}" srcOrd="0" destOrd="0" presId="urn:microsoft.com/office/officeart/2008/layout/HorizontalMultiLevelHierarchy"/>
    <dgm:cxn modelId="{0BBE3E89-1DEB-4BDE-B869-EDCD7A4D80AB}" type="presParOf" srcId="{0FE45D92-3F18-427E-8BDE-4A63FAC49A60}" destId="{25BE490A-C714-4F32-8639-4DE9D18B7990}" srcOrd="1" destOrd="0" presId="urn:microsoft.com/office/officeart/2008/layout/HorizontalMultiLevelHierarchy"/>
    <dgm:cxn modelId="{6D9297D0-911D-49C0-8A53-464E1DCD1A00}" type="presParOf" srcId="{BED2C97C-4BAD-4CE5-AB53-A73348D96948}" destId="{747B40DC-B1C9-4A21-8B6F-9711C7DF6223}" srcOrd="4" destOrd="0" presId="urn:microsoft.com/office/officeart/2008/layout/HorizontalMultiLevelHierarchy"/>
    <dgm:cxn modelId="{3544431D-0E79-4BD6-83E6-5DCAB2D1AB94}" type="presParOf" srcId="{747B40DC-B1C9-4A21-8B6F-9711C7DF6223}" destId="{033A26AB-C3CF-4452-A8F5-165384ADB23C}" srcOrd="0" destOrd="0" presId="urn:microsoft.com/office/officeart/2008/layout/HorizontalMultiLevelHierarchy"/>
    <dgm:cxn modelId="{E4AB6B82-A79D-45A7-8C86-1CF3D12211C6}" type="presParOf" srcId="{BED2C97C-4BAD-4CE5-AB53-A73348D96948}" destId="{0FD0D549-BA0A-4C6F-BF3F-899C0C4AB6DE}" srcOrd="5" destOrd="0" presId="urn:microsoft.com/office/officeart/2008/layout/HorizontalMultiLevelHierarchy"/>
    <dgm:cxn modelId="{48D8BDDA-E5E0-4C94-BC06-AEBA5F8338FE}" type="presParOf" srcId="{0FD0D549-BA0A-4C6F-BF3F-899C0C4AB6DE}" destId="{1978E822-A38F-4866-81A7-56BB27ABC5FF}" srcOrd="0" destOrd="0" presId="urn:microsoft.com/office/officeart/2008/layout/HorizontalMultiLevelHierarchy"/>
    <dgm:cxn modelId="{782976E6-B357-4D04-BFC0-B538453CFF63}" type="presParOf" srcId="{0FD0D549-BA0A-4C6F-BF3F-899C0C4AB6DE}" destId="{844E811E-855E-409A-862F-BD4589DCDB7A}"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D11EA-4596-4002-AE45-75230B7F1D48}"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tr-TR"/>
        </a:p>
      </dgm:t>
    </dgm:pt>
    <dgm:pt modelId="{F80131FE-D9CA-4644-A0FC-77FA6AF01E7C}">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gm:t>
    </dgm:pt>
    <dgm:pt modelId="{217F7C92-EC9F-4AD6-9387-A5AD3FEA4148}" type="parTrans" cxnId="{1BEDEF33-131F-447D-A2A3-4743D82F408F}">
      <dgm:prSet/>
      <dgm:spPr/>
      <dgm:t>
        <a:bodyPr/>
        <a:lstStyle/>
        <a:p>
          <a:endParaRPr lang="tr-TR"/>
        </a:p>
      </dgm:t>
    </dgm:pt>
    <dgm:pt modelId="{C08127F9-739A-4E83-A077-A779F99D3FFE}" type="sibTrans" cxnId="{1BEDEF33-131F-447D-A2A3-4743D82F408F}">
      <dgm:prSet/>
      <dgm:spPr/>
      <dgm:t>
        <a:bodyPr/>
        <a:lstStyle/>
        <a:p>
          <a:endParaRPr lang="tr-TR"/>
        </a:p>
      </dgm:t>
    </dgm:pt>
    <dgm:pt modelId="{654B2D33-B239-415C-A1D8-6893BF48123A}">
      <dgm:prSet phldrT="[Metin]"/>
      <dgm:spPr/>
      <dgm:t>
        <a:bodyPr/>
        <a:lstStyle/>
        <a:p>
          <a:r>
            <a:rPr lang="tr-TR" dirty="0"/>
            <a:t>Okul bazında gerçekleştirilecek.</a:t>
          </a:r>
        </a:p>
      </dgm:t>
    </dgm:pt>
    <dgm:pt modelId="{618C23A5-3706-496E-955D-760150A00026}" type="parTrans" cxnId="{D17D1AA2-D238-47DF-946E-16048C15B408}">
      <dgm:prSet/>
      <dgm:spPr/>
      <dgm:t>
        <a:bodyPr/>
        <a:lstStyle/>
        <a:p>
          <a:endParaRPr lang="tr-TR"/>
        </a:p>
      </dgm:t>
    </dgm:pt>
    <dgm:pt modelId="{1A9934F4-FBC6-4544-82B9-A354EFD758E9}" type="sibTrans" cxnId="{D17D1AA2-D238-47DF-946E-16048C15B408}">
      <dgm:prSet/>
      <dgm:spPr/>
      <dgm:t>
        <a:bodyPr/>
        <a:lstStyle/>
        <a:p>
          <a:endParaRPr lang="tr-TR"/>
        </a:p>
      </dgm:t>
    </dgm:pt>
    <dgm:pt modelId="{3994AE37-3622-45AD-BD8E-5B948C273CF8}">
      <dgm:prSet phldrT="[Metin]"/>
      <dgm:spPr/>
      <dgm:t>
        <a:bodyPr/>
        <a:lstStyle/>
        <a:p>
          <a:r>
            <a:rPr lang="tr-TR" dirty="0"/>
            <a:t>3 dönem olarak uygulanacak. Aylık kullanımlar dikkate alınacak. </a:t>
          </a:r>
        </a:p>
        <a:p>
          <a:r>
            <a:rPr lang="tr-TR" dirty="0"/>
            <a:t>(Mart – Nisan –Mayıs)</a:t>
          </a:r>
        </a:p>
      </dgm:t>
    </dgm:pt>
    <dgm:pt modelId="{271A2871-93CC-46B8-A292-1D3C6D2EA8BF}" type="parTrans" cxnId="{D46CD8D0-983B-41F3-BDC9-618994229862}">
      <dgm:prSet/>
      <dgm:spPr/>
      <dgm:t>
        <a:bodyPr/>
        <a:lstStyle/>
        <a:p>
          <a:endParaRPr lang="tr-TR"/>
        </a:p>
      </dgm:t>
    </dgm:pt>
    <dgm:pt modelId="{360D4718-0D6A-41DE-8C5A-2DD167F399E0}" type="sibTrans" cxnId="{D46CD8D0-983B-41F3-BDC9-618994229862}">
      <dgm:prSet/>
      <dgm:spPr/>
      <dgm:t>
        <a:bodyPr/>
        <a:lstStyle/>
        <a:p>
          <a:endParaRPr lang="tr-TR"/>
        </a:p>
      </dgm:t>
    </dgm:pt>
    <dgm:pt modelId="{75EF9075-0EB6-4846-914D-9227AB22F30E}">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gm:t>
    </dgm:pt>
    <dgm:pt modelId="{40C2DBB0-2710-474E-8C73-82E379E5A46D}" type="parTrans" cxnId="{3847265B-9C25-4059-B868-5BA5CA5A1A87}">
      <dgm:prSet/>
      <dgm:spPr/>
      <dgm:t>
        <a:bodyPr/>
        <a:lstStyle/>
        <a:p>
          <a:endParaRPr lang="tr-TR"/>
        </a:p>
      </dgm:t>
    </dgm:pt>
    <dgm:pt modelId="{D0E45AAC-C532-4A79-A52E-2E90C998514A}" type="sibTrans" cxnId="{3847265B-9C25-4059-B868-5BA5CA5A1A87}">
      <dgm:prSet/>
      <dgm:spPr/>
      <dgm:t>
        <a:bodyPr/>
        <a:lstStyle/>
        <a:p>
          <a:endParaRPr lang="tr-TR"/>
        </a:p>
      </dgm:t>
    </dgm:pt>
    <dgm:pt modelId="{2F4E3E22-8B7B-4299-AEBD-403E44C61409}">
      <dgm:prSet phldrT="[Metin]"/>
      <dgm:spPr/>
      <dgm:t>
        <a:bodyPr/>
        <a:lstStyle/>
        <a:p>
          <a:r>
            <a:rPr lang="tr-TR" dirty="0"/>
            <a:t>Okul bazında bilgi yarışması olarak gerçekleştirilecek.</a:t>
          </a:r>
        </a:p>
      </dgm:t>
    </dgm:pt>
    <dgm:pt modelId="{0DD2A119-44AD-43FD-9DB6-4F383A2581BB}" type="parTrans" cxnId="{7F2A1969-1BA1-4D86-BC7D-6F931C3413F3}">
      <dgm:prSet/>
      <dgm:spPr/>
      <dgm:t>
        <a:bodyPr/>
        <a:lstStyle/>
        <a:p>
          <a:endParaRPr lang="tr-TR"/>
        </a:p>
      </dgm:t>
    </dgm:pt>
    <dgm:pt modelId="{5AE2B250-CD01-4036-AE42-A08B504BD028}" type="sibTrans" cxnId="{7F2A1969-1BA1-4D86-BC7D-6F931C3413F3}">
      <dgm:prSet/>
      <dgm:spPr/>
      <dgm:t>
        <a:bodyPr/>
        <a:lstStyle/>
        <a:p>
          <a:endParaRPr lang="tr-TR"/>
        </a:p>
      </dgm:t>
    </dgm:pt>
    <dgm:pt modelId="{007A0583-3DE6-4E53-9DFB-22B82C6D0686}">
      <dgm:prSet phldrT="[Metin]"/>
      <dgm:spPr/>
      <dgm:t>
        <a:bodyPr/>
        <a:lstStyle/>
        <a:p>
          <a:r>
            <a:rPr lang="tr-TR" dirty="0"/>
            <a:t>Haftalık olarak, önceden belirlenen bir saatte EBA üzerinden sorulan bilgi sorusuna en hızlı cevap veren öğrenciler değerlendirilecek.</a:t>
          </a:r>
        </a:p>
      </dgm:t>
    </dgm:pt>
    <dgm:pt modelId="{7755F36A-EACA-48B6-9AA4-3E4E10F9D84E}" type="parTrans" cxnId="{41AA405E-452F-45F3-97B7-0264C606B675}">
      <dgm:prSet/>
      <dgm:spPr/>
      <dgm:t>
        <a:bodyPr/>
        <a:lstStyle/>
        <a:p>
          <a:endParaRPr lang="tr-TR"/>
        </a:p>
      </dgm:t>
    </dgm:pt>
    <dgm:pt modelId="{6780E74C-959A-4D29-B362-2D11880DA26E}" type="sibTrans" cxnId="{41AA405E-452F-45F3-97B7-0264C606B675}">
      <dgm:prSet/>
      <dgm:spPr/>
      <dgm:t>
        <a:bodyPr/>
        <a:lstStyle/>
        <a:p>
          <a:endParaRPr lang="tr-TR"/>
        </a:p>
      </dgm:t>
    </dgm:pt>
    <dgm:pt modelId="{BAEB9130-03BF-461C-9A6C-4F1BB75B7814}">
      <dgm:prSet phldrT="[Metin]"/>
      <dgm:spPr/>
      <dgm:t>
        <a:bodyPr/>
        <a:lstStyle/>
        <a:p>
          <a:r>
            <a:rPr lang="tr-TR" dirty="0"/>
            <a:t>Öğrenci ve öğretmen kategorilerinde ödüllendirilme yapılacak.</a:t>
          </a:r>
        </a:p>
      </dgm:t>
    </dgm:pt>
    <dgm:pt modelId="{DC707A05-41F3-4799-BE95-4E29C96C3AAA}" type="parTrans" cxnId="{1738889E-2657-4778-9483-6602D049E5C5}">
      <dgm:prSet/>
      <dgm:spPr/>
      <dgm:t>
        <a:bodyPr/>
        <a:lstStyle/>
        <a:p>
          <a:endParaRPr lang="tr-TR"/>
        </a:p>
      </dgm:t>
    </dgm:pt>
    <dgm:pt modelId="{EB55CD71-DF23-4096-B552-4B4D90C8D3FB}" type="sibTrans" cxnId="{1738889E-2657-4778-9483-6602D049E5C5}">
      <dgm:prSet/>
      <dgm:spPr/>
      <dgm:t>
        <a:bodyPr/>
        <a:lstStyle/>
        <a:p>
          <a:endParaRPr lang="tr-TR"/>
        </a:p>
      </dgm:t>
    </dgm:pt>
    <dgm:pt modelId="{F66A285D-CF1C-404A-8F52-143A7146C9F9}">
      <dgm:prSet phldrT="[Metin]"/>
      <dgm:spPr/>
      <dgm:t>
        <a:bodyPr/>
        <a:lstStyle/>
        <a:p>
          <a:r>
            <a:rPr lang="tr-TR" dirty="0"/>
            <a:t>Sadece öğrenci kategorisinde ödüllendirme yapılacak.</a:t>
          </a:r>
        </a:p>
      </dgm:t>
    </dgm:pt>
    <dgm:pt modelId="{0BF5F4C8-03FD-49EF-B468-40E3EFD56399}" type="parTrans" cxnId="{85A3837D-BBD0-4FAB-A0EF-9DCE396FDE82}">
      <dgm:prSet/>
      <dgm:spPr/>
      <dgm:t>
        <a:bodyPr/>
        <a:lstStyle/>
        <a:p>
          <a:endParaRPr lang="tr-TR"/>
        </a:p>
      </dgm:t>
    </dgm:pt>
    <dgm:pt modelId="{FD1D1C8E-2B3C-4A30-99FD-C762DD394275}" type="sibTrans" cxnId="{85A3837D-BBD0-4FAB-A0EF-9DCE396FDE82}">
      <dgm:prSet/>
      <dgm:spPr/>
      <dgm:t>
        <a:bodyPr/>
        <a:lstStyle/>
        <a:p>
          <a:endParaRPr lang="tr-TR"/>
        </a:p>
      </dgm:t>
    </dgm:pt>
    <dgm:pt modelId="{7D34F3F0-6D80-494B-97FC-06C74E299BCA}">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gm:t>
    </dgm:pt>
    <dgm:pt modelId="{22045162-E99A-4DC5-8184-D374ED6D5611}" type="parTrans" cxnId="{B50A7CC0-5F76-4EA8-A95C-82974B8297FC}">
      <dgm:prSet/>
      <dgm:spPr/>
      <dgm:t>
        <a:bodyPr/>
        <a:lstStyle/>
        <a:p>
          <a:endParaRPr lang="tr-TR"/>
        </a:p>
      </dgm:t>
    </dgm:pt>
    <dgm:pt modelId="{5DCD449B-465E-4F25-AECA-2022A47592BE}" type="sibTrans" cxnId="{B50A7CC0-5F76-4EA8-A95C-82974B8297FC}">
      <dgm:prSet/>
      <dgm:spPr/>
      <dgm:t>
        <a:bodyPr/>
        <a:lstStyle/>
        <a:p>
          <a:endParaRPr lang="tr-TR"/>
        </a:p>
      </dgm:t>
    </dgm:pt>
    <dgm:pt modelId="{4796B6FF-D8F0-40C5-919A-CDEE11D56FD2}">
      <dgm:prSet phldrT="[Metin]"/>
      <dgm:spPr/>
      <dgm:t>
        <a:bodyPr/>
        <a:lstStyle/>
        <a:p>
          <a:r>
            <a:rPr lang="tr-TR" dirty="0"/>
            <a:t>Mersin ili genelinde gerçekleştirilecek.</a:t>
          </a:r>
        </a:p>
      </dgm:t>
    </dgm:pt>
    <dgm:pt modelId="{8D3C226E-8DD2-4EB0-A5F7-A23E8C7542EF}" type="parTrans" cxnId="{02F8F117-D08A-4EFF-BFDE-B3BA535E9369}">
      <dgm:prSet/>
      <dgm:spPr/>
      <dgm:t>
        <a:bodyPr/>
        <a:lstStyle/>
        <a:p>
          <a:endParaRPr lang="tr-TR"/>
        </a:p>
      </dgm:t>
    </dgm:pt>
    <dgm:pt modelId="{F4935882-E79C-4588-913E-1A7A37BDF8A8}" type="sibTrans" cxnId="{02F8F117-D08A-4EFF-BFDE-B3BA535E9369}">
      <dgm:prSet/>
      <dgm:spPr/>
      <dgm:t>
        <a:bodyPr/>
        <a:lstStyle/>
        <a:p>
          <a:endParaRPr lang="tr-TR"/>
        </a:p>
      </dgm:t>
    </dgm:pt>
    <dgm:pt modelId="{9C0A2673-7944-40C4-8B68-0860A89AB8A6}">
      <dgm:prSet phldrT="[Metin]"/>
      <dgm:spPr/>
      <dgm:t>
        <a:bodyPr/>
        <a:lstStyle/>
        <a:p>
          <a:r>
            <a:rPr lang="tr-TR" dirty="0"/>
            <a:t>1 Mart – 31 Mayıs tarihleri arasındaki kullanımlar dikkate alınacak.</a:t>
          </a:r>
        </a:p>
      </dgm:t>
    </dgm:pt>
    <dgm:pt modelId="{5A244830-2D18-4942-B515-B3F463682987}" type="parTrans" cxnId="{732EFA2B-4EE0-4F49-B4E9-62170A6F7EF4}">
      <dgm:prSet/>
      <dgm:spPr/>
      <dgm:t>
        <a:bodyPr/>
        <a:lstStyle/>
        <a:p>
          <a:endParaRPr lang="tr-TR"/>
        </a:p>
      </dgm:t>
    </dgm:pt>
    <dgm:pt modelId="{E5B3D82F-64D1-42F6-97F9-537A47E3AE83}" type="sibTrans" cxnId="{732EFA2B-4EE0-4F49-B4E9-62170A6F7EF4}">
      <dgm:prSet/>
      <dgm:spPr/>
      <dgm:t>
        <a:bodyPr/>
        <a:lstStyle/>
        <a:p>
          <a:endParaRPr lang="tr-TR"/>
        </a:p>
      </dgm:t>
    </dgm:pt>
    <dgm:pt modelId="{4ABD7D53-DBCD-41D2-BA2A-2F8C27B5C9FD}">
      <dgm:prSet phldrT="[Metin]"/>
      <dgm:spPr/>
      <dgm:t>
        <a:bodyPr/>
        <a:lstStyle/>
        <a:p>
          <a:r>
            <a:rPr lang="tr-TR" dirty="0"/>
            <a:t>Öğrenci, öğretmen ve okul kategorilerinde ödüllendirilme yapılacak.</a:t>
          </a:r>
        </a:p>
      </dgm:t>
    </dgm:pt>
    <dgm:pt modelId="{068595E4-E155-4A9A-BF1B-3D11D62737C5}" type="parTrans" cxnId="{22A36FC3-21AC-42FA-9CA5-31FE6BB80385}">
      <dgm:prSet/>
      <dgm:spPr/>
      <dgm:t>
        <a:bodyPr/>
        <a:lstStyle/>
        <a:p>
          <a:endParaRPr lang="tr-TR"/>
        </a:p>
      </dgm:t>
    </dgm:pt>
    <dgm:pt modelId="{AEE1636B-D6F0-43A8-BC2C-200290C568C5}" type="sibTrans" cxnId="{22A36FC3-21AC-42FA-9CA5-31FE6BB80385}">
      <dgm:prSet/>
      <dgm:spPr/>
      <dgm:t>
        <a:bodyPr/>
        <a:lstStyle/>
        <a:p>
          <a:endParaRPr lang="tr-TR"/>
        </a:p>
      </dgm:t>
    </dgm:pt>
    <dgm:pt modelId="{671F7AC9-645E-4500-BD42-6B2244F2B280}" type="pres">
      <dgm:prSet presAssocID="{DB8D11EA-4596-4002-AE45-75230B7F1D48}" presName="Name0" presStyleCnt="0">
        <dgm:presLayoutVars>
          <dgm:dir/>
          <dgm:animLvl val="lvl"/>
          <dgm:resizeHandles val="exact"/>
        </dgm:presLayoutVars>
      </dgm:prSet>
      <dgm:spPr/>
    </dgm:pt>
    <dgm:pt modelId="{EC096E9C-5DE5-4404-982D-A8DCCAA450DB}" type="pres">
      <dgm:prSet presAssocID="{75EF9075-0EB6-4846-914D-9227AB22F30E}" presName="boxAndChildren" presStyleCnt="0"/>
      <dgm:spPr/>
    </dgm:pt>
    <dgm:pt modelId="{05FDBBB7-A1D6-4436-840E-513EE80CBE57}" type="pres">
      <dgm:prSet presAssocID="{75EF9075-0EB6-4846-914D-9227AB22F30E}" presName="parentTextBox" presStyleLbl="node1" presStyleIdx="0" presStyleCnt="3"/>
      <dgm:spPr/>
    </dgm:pt>
    <dgm:pt modelId="{BD768E58-D1AF-419D-A8E1-0EA2DDAA006C}" type="pres">
      <dgm:prSet presAssocID="{75EF9075-0EB6-4846-914D-9227AB22F30E}" presName="entireBox" presStyleLbl="node1" presStyleIdx="0" presStyleCnt="3"/>
      <dgm:spPr/>
    </dgm:pt>
    <dgm:pt modelId="{D11175AB-C5BD-4980-B3DF-99D710F7D9F8}" type="pres">
      <dgm:prSet presAssocID="{75EF9075-0EB6-4846-914D-9227AB22F30E}" presName="descendantBox" presStyleCnt="0"/>
      <dgm:spPr/>
    </dgm:pt>
    <dgm:pt modelId="{59EDBAAA-85C5-4BA2-8367-A2C6E2ABA298}" type="pres">
      <dgm:prSet presAssocID="{2F4E3E22-8B7B-4299-AEBD-403E44C61409}" presName="childTextBox" presStyleLbl="fgAccFollowNode1" presStyleIdx="0" presStyleCnt="9">
        <dgm:presLayoutVars>
          <dgm:bulletEnabled val="1"/>
        </dgm:presLayoutVars>
      </dgm:prSet>
      <dgm:spPr/>
    </dgm:pt>
    <dgm:pt modelId="{E0000C64-82F7-4B58-9DE0-9E8767B48C12}" type="pres">
      <dgm:prSet presAssocID="{007A0583-3DE6-4E53-9DFB-22B82C6D0686}" presName="childTextBox" presStyleLbl="fgAccFollowNode1" presStyleIdx="1" presStyleCnt="9">
        <dgm:presLayoutVars>
          <dgm:bulletEnabled val="1"/>
        </dgm:presLayoutVars>
      </dgm:prSet>
      <dgm:spPr/>
    </dgm:pt>
    <dgm:pt modelId="{B53A18AD-A7D3-4467-8EFE-F64379B9D825}" type="pres">
      <dgm:prSet presAssocID="{F66A285D-CF1C-404A-8F52-143A7146C9F9}" presName="childTextBox" presStyleLbl="fgAccFollowNode1" presStyleIdx="2" presStyleCnt="9">
        <dgm:presLayoutVars>
          <dgm:bulletEnabled val="1"/>
        </dgm:presLayoutVars>
      </dgm:prSet>
      <dgm:spPr/>
    </dgm:pt>
    <dgm:pt modelId="{28AD58D1-C296-4F53-97EB-CB3BE91CABC4}" type="pres">
      <dgm:prSet presAssocID="{C08127F9-739A-4E83-A077-A779F99D3FFE}" presName="sp" presStyleCnt="0"/>
      <dgm:spPr/>
    </dgm:pt>
    <dgm:pt modelId="{29476E71-985C-4F01-A476-6766376C9158}" type="pres">
      <dgm:prSet presAssocID="{F80131FE-D9CA-4644-A0FC-77FA6AF01E7C}" presName="arrowAndChildren" presStyleCnt="0"/>
      <dgm:spPr/>
    </dgm:pt>
    <dgm:pt modelId="{8602E325-0D05-436B-9CF5-A565A0F0753A}" type="pres">
      <dgm:prSet presAssocID="{F80131FE-D9CA-4644-A0FC-77FA6AF01E7C}" presName="parentTextArrow" presStyleLbl="node1" presStyleIdx="0" presStyleCnt="3"/>
      <dgm:spPr/>
    </dgm:pt>
    <dgm:pt modelId="{CB5EAC75-5517-451F-8624-AFA9A2CDA53B}" type="pres">
      <dgm:prSet presAssocID="{F80131FE-D9CA-4644-A0FC-77FA6AF01E7C}" presName="arrow" presStyleLbl="node1" presStyleIdx="1" presStyleCnt="3"/>
      <dgm:spPr/>
    </dgm:pt>
    <dgm:pt modelId="{E9DB6A8B-9D31-4600-B324-EC34273C8EC0}" type="pres">
      <dgm:prSet presAssocID="{F80131FE-D9CA-4644-A0FC-77FA6AF01E7C}" presName="descendantArrow" presStyleCnt="0"/>
      <dgm:spPr/>
    </dgm:pt>
    <dgm:pt modelId="{18740C57-E76C-48E6-B96C-5D31F6AEFDC3}" type="pres">
      <dgm:prSet presAssocID="{654B2D33-B239-415C-A1D8-6893BF48123A}" presName="childTextArrow" presStyleLbl="fgAccFollowNode1" presStyleIdx="3" presStyleCnt="9">
        <dgm:presLayoutVars>
          <dgm:bulletEnabled val="1"/>
        </dgm:presLayoutVars>
      </dgm:prSet>
      <dgm:spPr/>
    </dgm:pt>
    <dgm:pt modelId="{F8D88621-3B8A-4287-9E80-6EFD8DCC81DE}" type="pres">
      <dgm:prSet presAssocID="{3994AE37-3622-45AD-BD8E-5B948C273CF8}" presName="childTextArrow" presStyleLbl="fgAccFollowNode1" presStyleIdx="4" presStyleCnt="9">
        <dgm:presLayoutVars>
          <dgm:bulletEnabled val="1"/>
        </dgm:presLayoutVars>
      </dgm:prSet>
      <dgm:spPr/>
    </dgm:pt>
    <dgm:pt modelId="{98D2510E-23E7-47D0-A920-75F78C207C37}" type="pres">
      <dgm:prSet presAssocID="{BAEB9130-03BF-461C-9A6C-4F1BB75B7814}" presName="childTextArrow" presStyleLbl="fgAccFollowNode1" presStyleIdx="5" presStyleCnt="9">
        <dgm:presLayoutVars>
          <dgm:bulletEnabled val="1"/>
        </dgm:presLayoutVars>
      </dgm:prSet>
      <dgm:spPr/>
    </dgm:pt>
    <dgm:pt modelId="{BAF56617-FFBE-44FE-A641-D83621EA2E8E}" type="pres">
      <dgm:prSet presAssocID="{5DCD449B-465E-4F25-AECA-2022A47592BE}" presName="sp" presStyleCnt="0"/>
      <dgm:spPr/>
    </dgm:pt>
    <dgm:pt modelId="{BCB662A4-B4FD-4210-8AF6-CEBC8EC71154}" type="pres">
      <dgm:prSet presAssocID="{7D34F3F0-6D80-494B-97FC-06C74E299BCA}" presName="arrowAndChildren" presStyleCnt="0"/>
      <dgm:spPr/>
    </dgm:pt>
    <dgm:pt modelId="{EDF0014A-E35A-4236-AF18-32F5A9E37467}" type="pres">
      <dgm:prSet presAssocID="{7D34F3F0-6D80-494B-97FC-06C74E299BCA}" presName="parentTextArrow" presStyleLbl="node1" presStyleIdx="1" presStyleCnt="3"/>
      <dgm:spPr/>
    </dgm:pt>
    <dgm:pt modelId="{3475705C-BB1F-4D4F-887D-77725E19608E}" type="pres">
      <dgm:prSet presAssocID="{7D34F3F0-6D80-494B-97FC-06C74E299BCA}" presName="arrow" presStyleLbl="node1" presStyleIdx="2" presStyleCnt="3"/>
      <dgm:spPr/>
    </dgm:pt>
    <dgm:pt modelId="{062667D7-A7A3-4F65-82EE-A57F293FDB72}" type="pres">
      <dgm:prSet presAssocID="{7D34F3F0-6D80-494B-97FC-06C74E299BCA}" presName="descendantArrow" presStyleCnt="0"/>
      <dgm:spPr/>
    </dgm:pt>
    <dgm:pt modelId="{17B6A162-2323-4577-A858-5EF943A2071F}" type="pres">
      <dgm:prSet presAssocID="{4796B6FF-D8F0-40C5-919A-CDEE11D56FD2}" presName="childTextArrow" presStyleLbl="fgAccFollowNode1" presStyleIdx="6" presStyleCnt="9">
        <dgm:presLayoutVars>
          <dgm:bulletEnabled val="1"/>
        </dgm:presLayoutVars>
      </dgm:prSet>
      <dgm:spPr/>
    </dgm:pt>
    <dgm:pt modelId="{C92D9B12-52EA-4FEC-B4F0-B919DAC472BF}" type="pres">
      <dgm:prSet presAssocID="{9C0A2673-7944-40C4-8B68-0860A89AB8A6}" presName="childTextArrow" presStyleLbl="fgAccFollowNode1" presStyleIdx="7" presStyleCnt="9">
        <dgm:presLayoutVars>
          <dgm:bulletEnabled val="1"/>
        </dgm:presLayoutVars>
      </dgm:prSet>
      <dgm:spPr/>
    </dgm:pt>
    <dgm:pt modelId="{0A502EA4-E6DF-4586-B9B1-18B9F951C47B}" type="pres">
      <dgm:prSet presAssocID="{4ABD7D53-DBCD-41D2-BA2A-2F8C27B5C9FD}" presName="childTextArrow" presStyleLbl="fgAccFollowNode1" presStyleIdx="8" presStyleCnt="9">
        <dgm:presLayoutVars>
          <dgm:bulletEnabled val="1"/>
        </dgm:presLayoutVars>
      </dgm:prSet>
      <dgm:spPr/>
    </dgm:pt>
  </dgm:ptLst>
  <dgm:cxnLst>
    <dgm:cxn modelId="{D80ABD00-4755-4237-A928-33809B0040EF}" type="presOf" srcId="{F66A285D-CF1C-404A-8F52-143A7146C9F9}" destId="{B53A18AD-A7D3-4467-8EFE-F64379B9D825}" srcOrd="0" destOrd="0" presId="urn:microsoft.com/office/officeart/2005/8/layout/process4"/>
    <dgm:cxn modelId="{8A164E09-0F71-4C03-BBD1-7654FC645FF5}" type="presOf" srcId="{F80131FE-D9CA-4644-A0FC-77FA6AF01E7C}" destId="{8602E325-0D05-436B-9CF5-A565A0F0753A}" srcOrd="0" destOrd="0" presId="urn:microsoft.com/office/officeart/2005/8/layout/process4"/>
    <dgm:cxn modelId="{519CAE0E-BA03-4DF9-BFC3-C12E33B3781E}" type="presOf" srcId="{007A0583-3DE6-4E53-9DFB-22B82C6D0686}" destId="{E0000C64-82F7-4B58-9DE0-9E8767B48C12}" srcOrd="0" destOrd="0" presId="urn:microsoft.com/office/officeart/2005/8/layout/process4"/>
    <dgm:cxn modelId="{68BE310F-E503-4F57-BC53-2349AC8B2873}" type="presOf" srcId="{7D34F3F0-6D80-494B-97FC-06C74E299BCA}" destId="{EDF0014A-E35A-4236-AF18-32F5A9E37467}" srcOrd="0" destOrd="0" presId="urn:microsoft.com/office/officeart/2005/8/layout/process4"/>
    <dgm:cxn modelId="{02F8F117-D08A-4EFF-BFDE-B3BA535E9369}" srcId="{7D34F3F0-6D80-494B-97FC-06C74E299BCA}" destId="{4796B6FF-D8F0-40C5-919A-CDEE11D56FD2}" srcOrd="0" destOrd="0" parTransId="{8D3C226E-8DD2-4EB0-A5F7-A23E8C7542EF}" sibTransId="{F4935882-E79C-4588-913E-1A7A37BDF8A8}"/>
    <dgm:cxn modelId="{732EFA2B-4EE0-4F49-B4E9-62170A6F7EF4}" srcId="{7D34F3F0-6D80-494B-97FC-06C74E299BCA}" destId="{9C0A2673-7944-40C4-8B68-0860A89AB8A6}" srcOrd="1" destOrd="0" parTransId="{5A244830-2D18-4942-B515-B3F463682987}" sibTransId="{E5B3D82F-64D1-42F6-97F9-537A47E3AE83}"/>
    <dgm:cxn modelId="{1BEDEF33-131F-447D-A2A3-4743D82F408F}" srcId="{DB8D11EA-4596-4002-AE45-75230B7F1D48}" destId="{F80131FE-D9CA-4644-A0FC-77FA6AF01E7C}" srcOrd="1" destOrd="0" parTransId="{217F7C92-EC9F-4AD6-9387-A5AD3FEA4148}" sibTransId="{C08127F9-739A-4E83-A077-A779F99D3FFE}"/>
    <dgm:cxn modelId="{8CE49940-6FA5-4A10-8B88-4F7A503D42BC}" type="presOf" srcId="{9C0A2673-7944-40C4-8B68-0860A89AB8A6}" destId="{C92D9B12-52EA-4FEC-B4F0-B919DAC472BF}" srcOrd="0" destOrd="0" presId="urn:microsoft.com/office/officeart/2005/8/layout/process4"/>
    <dgm:cxn modelId="{3847265B-9C25-4059-B868-5BA5CA5A1A87}" srcId="{DB8D11EA-4596-4002-AE45-75230B7F1D48}" destId="{75EF9075-0EB6-4846-914D-9227AB22F30E}" srcOrd="2" destOrd="0" parTransId="{40C2DBB0-2710-474E-8C73-82E379E5A46D}" sibTransId="{D0E45AAC-C532-4A79-A52E-2E90C998514A}"/>
    <dgm:cxn modelId="{41AA405E-452F-45F3-97B7-0264C606B675}" srcId="{75EF9075-0EB6-4846-914D-9227AB22F30E}" destId="{007A0583-3DE6-4E53-9DFB-22B82C6D0686}" srcOrd="1" destOrd="0" parTransId="{7755F36A-EACA-48B6-9AA4-3E4E10F9D84E}" sibTransId="{6780E74C-959A-4D29-B362-2D11880DA26E}"/>
    <dgm:cxn modelId="{7F2A1969-1BA1-4D86-BC7D-6F931C3413F3}" srcId="{75EF9075-0EB6-4846-914D-9227AB22F30E}" destId="{2F4E3E22-8B7B-4299-AEBD-403E44C61409}" srcOrd="0" destOrd="0" parTransId="{0DD2A119-44AD-43FD-9DB6-4F383A2581BB}" sibTransId="{5AE2B250-CD01-4036-AE42-A08B504BD028}"/>
    <dgm:cxn modelId="{A1F3AB4A-9141-4706-8C95-A8BD957AC207}" type="presOf" srcId="{BAEB9130-03BF-461C-9A6C-4F1BB75B7814}" destId="{98D2510E-23E7-47D0-A920-75F78C207C37}" srcOrd="0" destOrd="0" presId="urn:microsoft.com/office/officeart/2005/8/layout/process4"/>
    <dgm:cxn modelId="{E740BD50-38C9-4483-810C-A4C02FFA1C30}" type="presOf" srcId="{75EF9075-0EB6-4846-914D-9227AB22F30E}" destId="{05FDBBB7-A1D6-4436-840E-513EE80CBE57}" srcOrd="0" destOrd="0" presId="urn:microsoft.com/office/officeart/2005/8/layout/process4"/>
    <dgm:cxn modelId="{F280B873-DABE-47E2-BDFE-262ED7450372}" type="presOf" srcId="{654B2D33-B239-415C-A1D8-6893BF48123A}" destId="{18740C57-E76C-48E6-B96C-5D31F6AEFDC3}" srcOrd="0" destOrd="0" presId="urn:microsoft.com/office/officeart/2005/8/layout/process4"/>
    <dgm:cxn modelId="{F3792A56-0F70-4812-A8D5-5A7C080E928F}" type="presOf" srcId="{4ABD7D53-DBCD-41D2-BA2A-2F8C27B5C9FD}" destId="{0A502EA4-E6DF-4586-B9B1-18B9F951C47B}" srcOrd="0" destOrd="0" presId="urn:microsoft.com/office/officeart/2005/8/layout/process4"/>
    <dgm:cxn modelId="{85A3837D-BBD0-4FAB-A0EF-9DCE396FDE82}" srcId="{75EF9075-0EB6-4846-914D-9227AB22F30E}" destId="{F66A285D-CF1C-404A-8F52-143A7146C9F9}" srcOrd="2" destOrd="0" parTransId="{0BF5F4C8-03FD-49EF-B468-40E3EFD56399}" sibTransId="{FD1D1C8E-2B3C-4A30-99FD-C762DD394275}"/>
    <dgm:cxn modelId="{A33B5289-23C8-44B0-9266-ED0D90AA723C}" type="presOf" srcId="{F80131FE-D9CA-4644-A0FC-77FA6AF01E7C}" destId="{CB5EAC75-5517-451F-8624-AFA9A2CDA53B}" srcOrd="1" destOrd="0" presId="urn:microsoft.com/office/officeart/2005/8/layout/process4"/>
    <dgm:cxn modelId="{CF896494-B7C3-4FD0-BCE0-CD150F505CBD}" type="presOf" srcId="{4796B6FF-D8F0-40C5-919A-CDEE11D56FD2}" destId="{17B6A162-2323-4577-A858-5EF943A2071F}" srcOrd="0" destOrd="0" presId="urn:microsoft.com/office/officeart/2005/8/layout/process4"/>
    <dgm:cxn modelId="{D1C14295-1138-4D9A-A29B-01C4BF49C56B}" type="presOf" srcId="{75EF9075-0EB6-4846-914D-9227AB22F30E}" destId="{BD768E58-D1AF-419D-A8E1-0EA2DDAA006C}" srcOrd="1" destOrd="0" presId="urn:microsoft.com/office/officeart/2005/8/layout/process4"/>
    <dgm:cxn modelId="{1738889E-2657-4778-9483-6602D049E5C5}" srcId="{F80131FE-D9CA-4644-A0FC-77FA6AF01E7C}" destId="{BAEB9130-03BF-461C-9A6C-4F1BB75B7814}" srcOrd="2" destOrd="0" parTransId="{DC707A05-41F3-4799-BE95-4E29C96C3AAA}" sibTransId="{EB55CD71-DF23-4096-B552-4B4D90C8D3FB}"/>
    <dgm:cxn modelId="{D17D1AA2-D238-47DF-946E-16048C15B408}" srcId="{F80131FE-D9CA-4644-A0FC-77FA6AF01E7C}" destId="{654B2D33-B239-415C-A1D8-6893BF48123A}" srcOrd="0" destOrd="0" parTransId="{618C23A5-3706-496E-955D-760150A00026}" sibTransId="{1A9934F4-FBC6-4544-82B9-A354EFD758E9}"/>
    <dgm:cxn modelId="{84B69BB2-237D-416A-9D35-D88989C983DF}" type="presOf" srcId="{3994AE37-3622-45AD-BD8E-5B948C273CF8}" destId="{F8D88621-3B8A-4287-9E80-6EFD8DCC81DE}" srcOrd="0" destOrd="0" presId="urn:microsoft.com/office/officeart/2005/8/layout/process4"/>
    <dgm:cxn modelId="{84915DB4-25E4-4296-86CF-B4F44E1E3698}" type="presOf" srcId="{DB8D11EA-4596-4002-AE45-75230B7F1D48}" destId="{671F7AC9-645E-4500-BD42-6B2244F2B280}" srcOrd="0" destOrd="0" presId="urn:microsoft.com/office/officeart/2005/8/layout/process4"/>
    <dgm:cxn modelId="{338FE8B7-525E-4FB0-ABF8-C081C251991E}" type="presOf" srcId="{7D34F3F0-6D80-494B-97FC-06C74E299BCA}" destId="{3475705C-BB1F-4D4F-887D-77725E19608E}" srcOrd="1" destOrd="0" presId="urn:microsoft.com/office/officeart/2005/8/layout/process4"/>
    <dgm:cxn modelId="{B50A7CC0-5F76-4EA8-A95C-82974B8297FC}" srcId="{DB8D11EA-4596-4002-AE45-75230B7F1D48}" destId="{7D34F3F0-6D80-494B-97FC-06C74E299BCA}" srcOrd="0" destOrd="0" parTransId="{22045162-E99A-4DC5-8184-D374ED6D5611}" sibTransId="{5DCD449B-465E-4F25-AECA-2022A47592BE}"/>
    <dgm:cxn modelId="{22A36FC3-21AC-42FA-9CA5-31FE6BB80385}" srcId="{7D34F3F0-6D80-494B-97FC-06C74E299BCA}" destId="{4ABD7D53-DBCD-41D2-BA2A-2F8C27B5C9FD}" srcOrd="2" destOrd="0" parTransId="{068595E4-E155-4A9A-BF1B-3D11D62737C5}" sibTransId="{AEE1636B-D6F0-43A8-BC2C-200290C568C5}"/>
    <dgm:cxn modelId="{D46CD8D0-983B-41F3-BDC9-618994229862}" srcId="{F80131FE-D9CA-4644-A0FC-77FA6AF01E7C}" destId="{3994AE37-3622-45AD-BD8E-5B948C273CF8}" srcOrd="1" destOrd="0" parTransId="{271A2871-93CC-46B8-A292-1D3C6D2EA8BF}" sibTransId="{360D4718-0D6A-41DE-8C5A-2DD167F399E0}"/>
    <dgm:cxn modelId="{40C806F4-FF9B-4BED-8EE9-73E4678E2A26}" type="presOf" srcId="{2F4E3E22-8B7B-4299-AEBD-403E44C61409}" destId="{59EDBAAA-85C5-4BA2-8367-A2C6E2ABA298}" srcOrd="0" destOrd="0" presId="urn:microsoft.com/office/officeart/2005/8/layout/process4"/>
    <dgm:cxn modelId="{2ED471F9-299A-4C9A-9E00-4141920EFFA3}" type="presParOf" srcId="{671F7AC9-645E-4500-BD42-6B2244F2B280}" destId="{EC096E9C-5DE5-4404-982D-A8DCCAA450DB}" srcOrd="0" destOrd="0" presId="urn:microsoft.com/office/officeart/2005/8/layout/process4"/>
    <dgm:cxn modelId="{3CF4084A-1EB1-4C9D-B25D-6543F9450B0C}" type="presParOf" srcId="{EC096E9C-5DE5-4404-982D-A8DCCAA450DB}" destId="{05FDBBB7-A1D6-4436-840E-513EE80CBE57}" srcOrd="0" destOrd="0" presId="urn:microsoft.com/office/officeart/2005/8/layout/process4"/>
    <dgm:cxn modelId="{8DFAABE2-1F5D-458D-9ED3-CE09531BFA5C}" type="presParOf" srcId="{EC096E9C-5DE5-4404-982D-A8DCCAA450DB}" destId="{BD768E58-D1AF-419D-A8E1-0EA2DDAA006C}" srcOrd="1" destOrd="0" presId="urn:microsoft.com/office/officeart/2005/8/layout/process4"/>
    <dgm:cxn modelId="{874225C4-576F-4223-97A7-BF08FB3BDA1A}" type="presParOf" srcId="{EC096E9C-5DE5-4404-982D-A8DCCAA450DB}" destId="{D11175AB-C5BD-4980-B3DF-99D710F7D9F8}" srcOrd="2" destOrd="0" presId="urn:microsoft.com/office/officeart/2005/8/layout/process4"/>
    <dgm:cxn modelId="{D8F6F243-CB7E-4ABF-9142-5F0A2A03C6FE}" type="presParOf" srcId="{D11175AB-C5BD-4980-B3DF-99D710F7D9F8}" destId="{59EDBAAA-85C5-4BA2-8367-A2C6E2ABA298}" srcOrd="0" destOrd="0" presId="urn:microsoft.com/office/officeart/2005/8/layout/process4"/>
    <dgm:cxn modelId="{8F434154-6577-49A2-8D3B-2A8BB4C58A29}" type="presParOf" srcId="{D11175AB-C5BD-4980-B3DF-99D710F7D9F8}" destId="{E0000C64-82F7-4B58-9DE0-9E8767B48C12}" srcOrd="1" destOrd="0" presId="urn:microsoft.com/office/officeart/2005/8/layout/process4"/>
    <dgm:cxn modelId="{B45CD1FA-78E3-4C77-9695-C6A64C806F07}" type="presParOf" srcId="{D11175AB-C5BD-4980-B3DF-99D710F7D9F8}" destId="{B53A18AD-A7D3-4467-8EFE-F64379B9D825}" srcOrd="2" destOrd="0" presId="urn:microsoft.com/office/officeart/2005/8/layout/process4"/>
    <dgm:cxn modelId="{933E8714-B4CB-4EC8-B14E-387016424C7D}" type="presParOf" srcId="{671F7AC9-645E-4500-BD42-6B2244F2B280}" destId="{28AD58D1-C296-4F53-97EB-CB3BE91CABC4}" srcOrd="1" destOrd="0" presId="urn:microsoft.com/office/officeart/2005/8/layout/process4"/>
    <dgm:cxn modelId="{3FB8F198-2C5E-4BFC-B716-7FD97477CD59}" type="presParOf" srcId="{671F7AC9-645E-4500-BD42-6B2244F2B280}" destId="{29476E71-985C-4F01-A476-6766376C9158}" srcOrd="2" destOrd="0" presId="urn:microsoft.com/office/officeart/2005/8/layout/process4"/>
    <dgm:cxn modelId="{742398BD-93F8-4ABD-B542-A4519C284626}" type="presParOf" srcId="{29476E71-985C-4F01-A476-6766376C9158}" destId="{8602E325-0D05-436B-9CF5-A565A0F0753A}" srcOrd="0" destOrd="0" presId="urn:microsoft.com/office/officeart/2005/8/layout/process4"/>
    <dgm:cxn modelId="{1FDF3722-E72E-4215-9B25-383B0546C64D}" type="presParOf" srcId="{29476E71-985C-4F01-A476-6766376C9158}" destId="{CB5EAC75-5517-451F-8624-AFA9A2CDA53B}" srcOrd="1" destOrd="0" presId="urn:microsoft.com/office/officeart/2005/8/layout/process4"/>
    <dgm:cxn modelId="{0B006793-EBC0-4A43-9253-4E982B7D85D5}" type="presParOf" srcId="{29476E71-985C-4F01-A476-6766376C9158}" destId="{E9DB6A8B-9D31-4600-B324-EC34273C8EC0}" srcOrd="2" destOrd="0" presId="urn:microsoft.com/office/officeart/2005/8/layout/process4"/>
    <dgm:cxn modelId="{CF5354FE-35FE-4261-BA9C-9998E8679DFF}" type="presParOf" srcId="{E9DB6A8B-9D31-4600-B324-EC34273C8EC0}" destId="{18740C57-E76C-48E6-B96C-5D31F6AEFDC3}" srcOrd="0" destOrd="0" presId="urn:microsoft.com/office/officeart/2005/8/layout/process4"/>
    <dgm:cxn modelId="{4FBE92F7-781A-412F-A3F5-9BD1402B9B88}" type="presParOf" srcId="{E9DB6A8B-9D31-4600-B324-EC34273C8EC0}" destId="{F8D88621-3B8A-4287-9E80-6EFD8DCC81DE}" srcOrd="1" destOrd="0" presId="urn:microsoft.com/office/officeart/2005/8/layout/process4"/>
    <dgm:cxn modelId="{35D33CC1-43DE-4B5A-86B0-82A2228BE276}" type="presParOf" srcId="{E9DB6A8B-9D31-4600-B324-EC34273C8EC0}" destId="{98D2510E-23E7-47D0-A920-75F78C207C37}" srcOrd="2" destOrd="0" presId="urn:microsoft.com/office/officeart/2005/8/layout/process4"/>
    <dgm:cxn modelId="{E87D15BB-1047-45E5-A0E6-722F85A7ECA9}" type="presParOf" srcId="{671F7AC9-645E-4500-BD42-6B2244F2B280}" destId="{BAF56617-FFBE-44FE-A641-D83621EA2E8E}" srcOrd="3" destOrd="0" presId="urn:microsoft.com/office/officeart/2005/8/layout/process4"/>
    <dgm:cxn modelId="{6D03C01A-35AC-419B-8201-CF71AD50C185}" type="presParOf" srcId="{671F7AC9-645E-4500-BD42-6B2244F2B280}" destId="{BCB662A4-B4FD-4210-8AF6-CEBC8EC71154}" srcOrd="4" destOrd="0" presId="urn:microsoft.com/office/officeart/2005/8/layout/process4"/>
    <dgm:cxn modelId="{FEC3D1BD-D855-48DB-BBEC-B72F081A580E}" type="presParOf" srcId="{BCB662A4-B4FD-4210-8AF6-CEBC8EC71154}" destId="{EDF0014A-E35A-4236-AF18-32F5A9E37467}" srcOrd="0" destOrd="0" presId="urn:microsoft.com/office/officeart/2005/8/layout/process4"/>
    <dgm:cxn modelId="{AA83077B-993E-484C-BE4F-8D16D9D0AD13}" type="presParOf" srcId="{BCB662A4-B4FD-4210-8AF6-CEBC8EC71154}" destId="{3475705C-BB1F-4D4F-887D-77725E19608E}" srcOrd="1" destOrd="0" presId="urn:microsoft.com/office/officeart/2005/8/layout/process4"/>
    <dgm:cxn modelId="{4F97ABD7-441A-4EF0-8D6F-FC7EF762F74B}" type="presParOf" srcId="{BCB662A4-B4FD-4210-8AF6-CEBC8EC71154}" destId="{062667D7-A7A3-4F65-82EE-A57F293FDB72}" srcOrd="2" destOrd="0" presId="urn:microsoft.com/office/officeart/2005/8/layout/process4"/>
    <dgm:cxn modelId="{F4040962-73CA-4589-B4ED-0CFB55D279FA}" type="presParOf" srcId="{062667D7-A7A3-4F65-82EE-A57F293FDB72}" destId="{17B6A162-2323-4577-A858-5EF943A2071F}" srcOrd="0" destOrd="0" presId="urn:microsoft.com/office/officeart/2005/8/layout/process4"/>
    <dgm:cxn modelId="{E97A67FB-22E6-4F89-B8BD-43DFEBF5BA1B}" type="presParOf" srcId="{062667D7-A7A3-4F65-82EE-A57F293FDB72}" destId="{C92D9B12-52EA-4FEC-B4F0-B919DAC472BF}" srcOrd="1" destOrd="0" presId="urn:microsoft.com/office/officeart/2005/8/layout/process4"/>
    <dgm:cxn modelId="{F990E4FB-A1C0-40E4-A594-ED883F38FACC}" type="presParOf" srcId="{062667D7-A7A3-4F65-82EE-A57F293FDB72}" destId="{0A502EA4-E6DF-4586-B9B1-18B9F951C47B}"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40DC-B1C9-4A21-8B6F-9711C7DF6223}">
      <dsp:nvSpPr>
        <dsp:cNvPr id="0" name=""/>
        <dsp:cNvSpPr/>
      </dsp:nvSpPr>
      <dsp:spPr>
        <a:xfrm>
          <a:off x="1843964"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3316465"/>
        <a:ext cx="72669" cy="72669"/>
      </dsp:txXfrm>
    </dsp:sp>
    <dsp:sp modelId="{5F558E34-0E4A-4F8E-B664-3EBF8471C50F}">
      <dsp:nvSpPr>
        <dsp:cNvPr id="0" name=""/>
        <dsp:cNvSpPr/>
      </dsp:nvSpPr>
      <dsp:spPr>
        <a:xfrm>
          <a:off x="1843964" y="2663613"/>
          <a:ext cx="675382" cy="91440"/>
        </a:xfrm>
        <a:custGeom>
          <a:avLst/>
          <a:gdLst/>
          <a:ahLst/>
          <a:cxnLst/>
          <a:rect l="0" t="0" r="0" b="0"/>
          <a:pathLst>
            <a:path>
              <a:moveTo>
                <a:pt x="0" y="45720"/>
              </a:moveTo>
              <a:lnTo>
                <a:pt x="675382" y="4572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64770" y="2692448"/>
        <a:ext cx="33769" cy="33769"/>
      </dsp:txXfrm>
    </dsp:sp>
    <dsp:sp modelId="{9B49A969-8B98-4C13-98B7-0F7FC27BD5C3}">
      <dsp:nvSpPr>
        <dsp:cNvPr id="0" name=""/>
        <dsp:cNvSpPr/>
      </dsp:nvSpPr>
      <dsp:spPr>
        <a:xfrm>
          <a:off x="1843964"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2029532"/>
        <a:ext cx="72669" cy="72669"/>
      </dsp:txXfrm>
    </dsp:sp>
    <dsp:sp modelId="{3F6F6D0C-FBE0-45B1-9134-A5C4AEBBA6C0}">
      <dsp:nvSpPr>
        <dsp:cNvPr id="0" name=""/>
        <dsp:cNvSpPr/>
      </dsp:nvSpPr>
      <dsp:spPr>
        <a:xfrm rot="16200000">
          <a:off x="-710885" y="2409786"/>
          <a:ext cx="4510606" cy="599093"/>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tr-TR" sz="3900" b="1" kern="1200" cap="none" spc="0">
              <a:ln w="10160">
                <a:prstDash val="solid"/>
              </a:ln>
              <a:effectLst>
                <a:outerShdw blurRad="38100" dist="22860" dir="5400000" algn="tl" rotWithShape="0">
                  <a:srgbClr val="000000">
                    <a:alpha val="30000"/>
                  </a:srgbClr>
                </a:outerShdw>
              </a:effectLst>
            </a:rPr>
            <a:t>YARIŞMA TÜRLERİ</a:t>
          </a:r>
          <a:endParaRPr lang="tr-TR" sz="3900" b="1" kern="1200" cap="none" spc="0" dirty="0">
            <a:ln w="10160">
              <a:prstDash val="solid"/>
            </a:ln>
            <a:effectLst>
              <a:outerShdw blurRad="38100" dist="22860" dir="5400000" algn="tl" rotWithShape="0">
                <a:srgbClr val="000000">
                  <a:alpha val="30000"/>
                </a:srgbClr>
              </a:outerShdw>
            </a:effectLst>
          </a:endParaRPr>
        </a:p>
      </dsp:txBody>
      <dsp:txXfrm>
        <a:off x="-710885" y="2409786"/>
        <a:ext cx="4510606" cy="599093"/>
      </dsp:txXfrm>
    </dsp:sp>
    <dsp:sp modelId="{4AEC0DE0-6E76-49C6-B28F-DF5A8FDFE19E}">
      <dsp:nvSpPr>
        <dsp:cNvPr id="0" name=""/>
        <dsp:cNvSpPr/>
      </dsp:nvSpPr>
      <dsp:spPr>
        <a:xfrm>
          <a:off x="2519346" y="907626"/>
          <a:ext cx="4336463"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Uzun Dönem Yarışma</a:t>
          </a:r>
        </a:p>
      </dsp:txBody>
      <dsp:txXfrm>
        <a:off x="2519346" y="907626"/>
        <a:ext cx="4336463" cy="1029546"/>
      </dsp:txXfrm>
    </dsp:sp>
    <dsp:sp modelId="{33B89883-DC49-4FB1-A2D7-06D46006F3A3}">
      <dsp:nvSpPr>
        <dsp:cNvPr id="0" name=""/>
        <dsp:cNvSpPr/>
      </dsp:nvSpPr>
      <dsp:spPr>
        <a:xfrm>
          <a:off x="2519346" y="2194560"/>
          <a:ext cx="4363782"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Kısa Dönem Yarışmaları</a:t>
          </a:r>
        </a:p>
      </dsp:txBody>
      <dsp:txXfrm>
        <a:off x="2519346" y="2194560"/>
        <a:ext cx="4363782" cy="1029546"/>
      </dsp:txXfrm>
    </dsp:sp>
    <dsp:sp modelId="{1978E822-A38F-4866-81A7-56BB27ABC5FF}">
      <dsp:nvSpPr>
        <dsp:cNvPr id="0" name=""/>
        <dsp:cNvSpPr/>
      </dsp:nvSpPr>
      <dsp:spPr>
        <a:xfrm>
          <a:off x="2519346" y="3481493"/>
          <a:ext cx="4332275"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a:ln w="10160">
                <a:prstDash val="solid"/>
              </a:ln>
              <a:effectLst>
                <a:outerShdw blurRad="38100" dist="22860" dir="5400000" algn="tl" rotWithShape="0">
                  <a:srgbClr val="000000">
                    <a:alpha val="30000"/>
                  </a:srgbClr>
                </a:outerShdw>
              </a:effectLst>
            </a:rPr>
            <a:t>Anlık Yarışmalar</a:t>
          </a:r>
          <a:endParaRPr lang="tr-TR" sz="3500" b="1" kern="1200" cap="none" spc="0" dirty="0">
            <a:ln w="10160">
              <a:prstDash val="solid"/>
            </a:ln>
            <a:effectLst>
              <a:outerShdw blurRad="38100" dist="22860" dir="5400000" algn="tl" rotWithShape="0">
                <a:srgbClr val="000000">
                  <a:alpha val="30000"/>
                </a:srgbClr>
              </a:outerShdw>
            </a:effectLst>
          </a:endParaRPr>
        </a:p>
      </dsp:txBody>
      <dsp:txXfrm>
        <a:off x="2519346" y="3481493"/>
        <a:ext cx="4332275"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8E58-D1AF-419D-A8E1-0EA2DDAA006C}">
      <dsp:nvSpPr>
        <dsp:cNvPr id="0" name=""/>
        <dsp:cNvSpPr/>
      </dsp:nvSpPr>
      <dsp:spPr>
        <a:xfrm>
          <a:off x="0" y="3767956"/>
          <a:ext cx="11013743" cy="1236727"/>
        </a:xfrm>
        <a:prstGeom prst="rec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sp:txBody>
      <dsp:txXfrm>
        <a:off x="0" y="3767956"/>
        <a:ext cx="11013743" cy="667832"/>
      </dsp:txXfrm>
    </dsp:sp>
    <dsp:sp modelId="{59EDBAAA-85C5-4BA2-8367-A2C6E2ABA298}">
      <dsp:nvSpPr>
        <dsp:cNvPr id="0" name=""/>
        <dsp:cNvSpPr/>
      </dsp:nvSpPr>
      <dsp:spPr>
        <a:xfrm>
          <a:off x="5377"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bilgi yarışması olarak gerçekleştirilecek.</a:t>
          </a:r>
        </a:p>
      </dsp:txBody>
      <dsp:txXfrm>
        <a:off x="5377" y="4411055"/>
        <a:ext cx="3667662" cy="568894"/>
      </dsp:txXfrm>
    </dsp:sp>
    <dsp:sp modelId="{E0000C64-82F7-4B58-9DE0-9E8767B48C12}">
      <dsp:nvSpPr>
        <dsp:cNvPr id="0" name=""/>
        <dsp:cNvSpPr/>
      </dsp:nvSpPr>
      <dsp:spPr>
        <a:xfrm>
          <a:off x="3673040"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Haftalık olarak, önceden belirlenen bir saatte EBA üzerinden sorulan bilgi sorusuna en hızlı cevap veren öğrenciler değerlendirilecek.</a:t>
          </a:r>
        </a:p>
      </dsp:txBody>
      <dsp:txXfrm>
        <a:off x="3673040" y="4411055"/>
        <a:ext cx="3667662" cy="568894"/>
      </dsp:txXfrm>
    </dsp:sp>
    <dsp:sp modelId="{B53A18AD-A7D3-4467-8EFE-F64379B9D825}">
      <dsp:nvSpPr>
        <dsp:cNvPr id="0" name=""/>
        <dsp:cNvSpPr/>
      </dsp:nvSpPr>
      <dsp:spPr>
        <a:xfrm>
          <a:off x="7340702"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Sadece öğrenci kategorisinde ödüllendirme yapılacak.</a:t>
          </a:r>
        </a:p>
      </dsp:txBody>
      <dsp:txXfrm>
        <a:off x="7340702" y="4411055"/>
        <a:ext cx="3667662" cy="568894"/>
      </dsp:txXfrm>
    </dsp:sp>
    <dsp:sp modelId="{CB5EAC75-5517-451F-8624-AFA9A2CDA53B}">
      <dsp:nvSpPr>
        <dsp:cNvPr id="0" name=""/>
        <dsp:cNvSpPr/>
      </dsp:nvSpPr>
      <dsp:spPr>
        <a:xfrm rot="10800000">
          <a:off x="0" y="1884420"/>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sp:txBody>
      <dsp:txXfrm rot="-10800000">
        <a:off x="0" y="1884420"/>
        <a:ext cx="11013743" cy="667632"/>
      </dsp:txXfrm>
    </dsp:sp>
    <dsp:sp modelId="{18740C57-E76C-48E6-B96C-5D31F6AEFDC3}">
      <dsp:nvSpPr>
        <dsp:cNvPr id="0" name=""/>
        <dsp:cNvSpPr/>
      </dsp:nvSpPr>
      <dsp:spPr>
        <a:xfrm>
          <a:off x="5377"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gerçekleştirilecek.</a:t>
          </a:r>
        </a:p>
      </dsp:txBody>
      <dsp:txXfrm>
        <a:off x="5377" y="2552053"/>
        <a:ext cx="3667662" cy="568723"/>
      </dsp:txXfrm>
    </dsp:sp>
    <dsp:sp modelId="{F8D88621-3B8A-4287-9E80-6EFD8DCC81DE}">
      <dsp:nvSpPr>
        <dsp:cNvPr id="0" name=""/>
        <dsp:cNvSpPr/>
      </dsp:nvSpPr>
      <dsp:spPr>
        <a:xfrm>
          <a:off x="3673040"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3 dönem olarak uygulanacak. Aylık kullanımlar dikkate alınacak. </a:t>
          </a:r>
        </a:p>
        <a:p>
          <a:pPr marL="0" lvl="0" indent="0" algn="ctr" defTabSz="488950">
            <a:lnSpc>
              <a:spcPct val="90000"/>
            </a:lnSpc>
            <a:spcBef>
              <a:spcPct val="0"/>
            </a:spcBef>
            <a:spcAft>
              <a:spcPct val="35000"/>
            </a:spcAft>
            <a:buNone/>
          </a:pPr>
          <a:r>
            <a:rPr lang="tr-TR" sz="1100" kern="1200" dirty="0"/>
            <a:t>(Mart – Nisan –Mayıs)</a:t>
          </a:r>
        </a:p>
      </dsp:txBody>
      <dsp:txXfrm>
        <a:off x="3673040" y="2552053"/>
        <a:ext cx="3667662" cy="568723"/>
      </dsp:txXfrm>
    </dsp:sp>
    <dsp:sp modelId="{98D2510E-23E7-47D0-A920-75F78C207C37}">
      <dsp:nvSpPr>
        <dsp:cNvPr id="0" name=""/>
        <dsp:cNvSpPr/>
      </dsp:nvSpPr>
      <dsp:spPr>
        <a:xfrm>
          <a:off x="7340702"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ve öğretmen kategorilerinde ödüllendirilme yapılacak.</a:t>
          </a:r>
        </a:p>
      </dsp:txBody>
      <dsp:txXfrm>
        <a:off x="7340702" y="2552053"/>
        <a:ext cx="3667662" cy="568723"/>
      </dsp:txXfrm>
    </dsp:sp>
    <dsp:sp modelId="{3475705C-BB1F-4D4F-887D-77725E19608E}">
      <dsp:nvSpPr>
        <dsp:cNvPr id="0" name=""/>
        <dsp:cNvSpPr/>
      </dsp:nvSpPr>
      <dsp:spPr>
        <a:xfrm rot="10800000">
          <a:off x="0" y="884"/>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sp:txBody>
      <dsp:txXfrm rot="-10800000">
        <a:off x="0" y="884"/>
        <a:ext cx="11013743" cy="667632"/>
      </dsp:txXfrm>
    </dsp:sp>
    <dsp:sp modelId="{17B6A162-2323-4577-A858-5EF943A2071F}">
      <dsp:nvSpPr>
        <dsp:cNvPr id="0" name=""/>
        <dsp:cNvSpPr/>
      </dsp:nvSpPr>
      <dsp:spPr>
        <a:xfrm>
          <a:off x="5377"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Mersin ili genelinde gerçekleştirilecek.</a:t>
          </a:r>
        </a:p>
      </dsp:txBody>
      <dsp:txXfrm>
        <a:off x="5377" y="668517"/>
        <a:ext cx="3667662" cy="568723"/>
      </dsp:txXfrm>
    </dsp:sp>
    <dsp:sp modelId="{C92D9B12-52EA-4FEC-B4F0-B919DAC472BF}">
      <dsp:nvSpPr>
        <dsp:cNvPr id="0" name=""/>
        <dsp:cNvSpPr/>
      </dsp:nvSpPr>
      <dsp:spPr>
        <a:xfrm>
          <a:off x="3673040"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1 Mart – 31 Mayıs tarihleri arasındaki kullanımlar dikkate alınacak.</a:t>
          </a:r>
        </a:p>
      </dsp:txBody>
      <dsp:txXfrm>
        <a:off x="3673040" y="668517"/>
        <a:ext cx="3667662" cy="568723"/>
      </dsp:txXfrm>
    </dsp:sp>
    <dsp:sp modelId="{0A502EA4-E6DF-4586-B9B1-18B9F951C47B}">
      <dsp:nvSpPr>
        <dsp:cNvPr id="0" name=""/>
        <dsp:cNvSpPr/>
      </dsp:nvSpPr>
      <dsp:spPr>
        <a:xfrm>
          <a:off x="7340702"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öğretmen ve okul kategorilerinde ödüllendirilme yapılacak.</a:t>
          </a:r>
        </a:p>
      </dsp:txBody>
      <dsp:txXfrm>
        <a:off x="7340702" y="668517"/>
        <a:ext cx="3667662" cy="5687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F1DA-4EAB-450C-9A03-A1F766AD8503}" type="datetimeFigureOut">
              <a:rPr lang="tr-TR" smtClean="0"/>
              <a:t>27.02.2025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2F832-1522-40B8-87A3-38A6088AA03A}" type="slidenum">
              <a:rPr lang="tr-TR" smtClean="0"/>
              <a:t>‹#›</a:t>
            </a:fld>
            <a:endParaRPr lang="tr-TR"/>
          </a:p>
        </p:txBody>
      </p:sp>
    </p:spTree>
    <p:extLst>
      <p:ext uri="{BB962C8B-B14F-4D97-AF65-F5344CB8AC3E}">
        <p14:creationId xmlns:p14="http://schemas.microsoft.com/office/powerpoint/2010/main" val="182147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BAC6-25CA-FB76-0FF3-D479A9B673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1C7EE6A-55F4-45EE-BFED-645C022B4A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51F5CC9-CD3E-B232-BEF0-227E4BD6846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918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8776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0643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5065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3587-3D61-F34F-8D15-78475D4C48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5D5727A-089A-10B2-7CFE-DAA8F65B546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18CB33-5799-F5B2-639C-94836ECFC8F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1532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DABF-5A59-C60B-4F22-6938DF723F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FFB4EAC-2F44-E3AB-15F3-D84FCE000FB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15A2F2-A79B-7ED3-E083-B5798B3FDED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980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98E2-CF1C-8A2E-5714-F3B3712268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0DBE4D5-C01C-6B38-1E68-9341912DA1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D1C569-4FC4-E6FF-5AA3-BE5E386FFBA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871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7357-5B0A-1AC8-39FC-CD384C7931B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47C9483-773A-7AB4-F489-1B60CCD0050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D23ADF-61DA-EB14-87E0-6DBB77143C08}"/>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066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4811-D7D6-DE02-0038-0EF331BAAC3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412B80-7F64-0C54-0A1F-08860A81947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D0390FB-0327-B273-229C-C3191246E55F}"/>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90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4134-2612-2789-6489-6F8BC5AAC72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CB788D1-CF02-1C02-E937-2087B2259A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32E987C-1558-9587-B834-5D343C33A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1497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DE00-7A55-BEB2-9092-2BC1B932AB3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63ED5D1-46C3-83E7-EA81-A7C941738D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5399358-2A20-9A6F-5FB9-3712AD6F0419}"/>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50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B442DCC-CFEC-4D5E-85AF-B5136678DC19}"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408287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138A-F5AD-3DE9-D207-A9D5FAA5F0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7E189C-B5B1-57D9-9819-C7308B8073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631FB9-7A30-C077-DD62-62FF3163B38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343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6B4B-6D74-818D-6613-960DB0C8550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F10BD78-2B19-81C3-B2F9-86D59185D0F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0D5339-5653-B318-8219-89E96EB7851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6995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5497-A1A4-938D-E638-84B5753925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A8748C0-72AE-D319-5EBE-F2F847F94D7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B43396D-38F8-AEEC-138B-1AF85F31304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584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721C-380E-9079-5EC0-1400B0A99FE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3F0EB8-F2E0-4296-D944-7AB14E8358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97ED9C9-CD97-55E0-0137-F90AA4C118F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6332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0BBD-A681-0435-0F9A-4C86CB28816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B61D17-5A30-B785-CBB1-6283D52DFB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8F7146-A9CF-F2BF-6548-30FA54718A83}"/>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0453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F879-5A87-DADE-C974-4DFBBA109DB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4C11582-4AE9-42A6-06E0-59105A3696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9F15CF-2D88-0D37-A4DD-817ABB5FF8F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32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5EE6-318D-FC78-D265-F68B63DFCBC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BE46830-B984-354A-F3AF-8E62AF91589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C896D6D-90C8-6F3B-9EAC-7D179E72941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7939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92AA-2F48-C4B3-E1C2-F3C61598EA3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17B22B-F528-4BFB-FB47-2DD4DE41202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537B02-712C-EBCA-4417-F66C12BFBDB7}"/>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4551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4E6-6CA8-4A0B-168F-A406E6FDA9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CA59CD0-B473-D365-1FBF-7ADA20A6C3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D2B27C8-A4C9-4E4D-A6A4-8D12458044F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5619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F374-D741-1204-9ADD-36443B8FAB9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B71691-26AB-69A2-022F-A3675ACFA3D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7A2A03-34C9-F7F1-541B-276F6A6A660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0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2045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5B792-87E4-F5C1-F76D-7BA5721F67D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27C015-BD27-D299-E7E1-433E7ACC30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DBE80D-DA9C-817F-84C5-2104EA9A0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4389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F48F-F668-BC4C-9D8B-0CE63AFA29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5F23D1-3F2A-E460-45E7-3FE54C83E97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0D1E70-1A00-0471-0863-44713976F5BE}"/>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3435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3DF9-310B-2C98-5A2E-719A7A2055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C6B10BC-D8A4-6718-67B4-5ACB20FD83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A954D0-1483-E423-051C-1C2426F5BAA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0059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2402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080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918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585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140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2968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DAAAF-44BD-62EA-4B5F-75B79231095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6291E0-8D92-1E37-FC46-9F7257C7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67E474-2BD4-8110-720C-4A49421BA8D5}"/>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9EFB8BC8-311D-D5D0-2EBB-7BDEF96A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AAFEC-69D9-4754-6CAD-58684F2B8DF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1820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918B4-BD8A-3FD8-5E94-57FEE88FE6E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ADA6985-9385-9E42-7541-22349C80800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9BD13C-FBCD-0786-467F-0F5DBE2C692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9AFB825B-9909-1B43-1570-F1FCFF8B09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762989-8750-3726-9328-6581073B76E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5973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4151A45-3E2F-7E4D-F81C-45339589BC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757ECAC-35E3-DF83-82A7-ABE7F5040E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E5A91B-C8D6-988A-589F-19CE0251AB5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47891691-4931-825F-DF67-B68201A9B7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9E20F8-B5E0-7068-6B8D-638351B55C35}"/>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45986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40669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74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47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730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156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62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437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0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D98613-EB28-63DE-82ED-F08F8F2871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F8CB56-B176-C1C1-A6F4-CFF7965EDD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DF5705-E96F-7B5B-F051-2EC34389C902}"/>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B0289825-8C5E-9E55-90CE-9487DD7DEA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41097-C417-7ECA-8CD6-3FF0BB6B38C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075367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67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920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751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383747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8214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808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178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56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267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80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71CE2-7DA3-F222-69B5-DE2F44B077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E92BF2A-92CA-5F69-47BA-B8DC7746C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5D54DA-BDFA-5E96-1BE7-025ED613BBB7}"/>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F3513D24-2B04-23D8-E0B9-84C6A925AF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78CBAB-D3B6-2BFA-09EA-04F6B2B8AB8D}"/>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78703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3077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073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98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1038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0216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53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8687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8139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8418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3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271D76-8B9E-77AE-A94B-B4A4EA9A1F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07E10E-A67C-CF22-D51F-82775140289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8AA1E1-706E-2506-E8BF-317A496FFD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73154FF-D910-0F0A-BACD-83F551442BA6}"/>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F16E04EB-815E-164F-AB3B-4E4C592CB6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6F9F95-B279-75AA-06DF-ABC923DF914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2001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96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546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978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41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647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954BE-0C40-443D-0225-1FAD2310E80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D38ED5-11A8-DCE2-3D2A-9F3732AB5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6DAC8A2-8096-0817-9BDB-9296BD8526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041A9A9-3EDC-2A05-AED3-48FEC3AF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421346-9876-E366-E45C-5A1307AFD74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0D39D2-B797-E564-E4C0-7677EB8A3D1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8" name="Alt Bilgi Yer Tutucusu 7">
            <a:extLst>
              <a:ext uri="{FF2B5EF4-FFF2-40B4-BE49-F238E27FC236}">
                <a16:creationId xmlns:a16="http://schemas.microsoft.com/office/drawing/2014/main" id="{0CCFDF89-AAD4-EA2B-7DAE-03058F22213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578D8B6-3C41-0C3D-B3D9-143C8CFEDA9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03512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563059-5C61-5D4E-D7E8-6ED8055DB5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D3EA19-13FC-1D1A-8E9B-68B29365772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4" name="Alt Bilgi Yer Tutucusu 3">
            <a:extLst>
              <a:ext uri="{FF2B5EF4-FFF2-40B4-BE49-F238E27FC236}">
                <a16:creationId xmlns:a16="http://schemas.microsoft.com/office/drawing/2014/main" id="{7868D57D-6369-13C2-A02E-88D1407490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DCD6DB-F967-EF5B-2F90-F4A69B69589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52227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58A1D1D-C2F7-5FBF-29AF-B001616BB385}"/>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3" name="Alt Bilgi Yer Tutucusu 2">
            <a:extLst>
              <a:ext uri="{FF2B5EF4-FFF2-40B4-BE49-F238E27FC236}">
                <a16:creationId xmlns:a16="http://schemas.microsoft.com/office/drawing/2014/main" id="{473AE8A6-700C-D4FA-EE55-B2D818CD2BB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DE1903-DACB-4CF9-8C8E-905031899420}"/>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7079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DD26-740E-FF20-61F2-8440DEBB25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AE34D53-0216-A092-911F-EA604F18C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6EDFCC-720E-0BE6-FCC2-E7020736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BCF348-EF54-2513-B4F4-10CF76444DC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EA42D34E-E0DE-C37B-59E2-5346515A98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CD14DA-3A61-1D8E-449E-063314B5365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6124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BDB57A-6497-3DD5-A2AD-5EB44862176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618BA1-24ED-2B4F-B80E-CFEF40698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2E4EB8-919C-5BB4-1C3C-01B6EC43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712424-5B90-F435-9289-5EDD66373A1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9C17D13C-C655-17F0-FAD2-50D3B469B1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268748-722A-0940-7C66-2E88CC15909F}"/>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66830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ED5C3C-B525-B874-86A9-2AC69A67A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C0FF00-3F4F-9F81-66C4-92A8020F5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F96A44-3693-723E-9793-FAED0E656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437A81B9-04BB-6B51-955A-4FEFF0404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596294D-248E-104E-88C7-85F354CD0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9899A-18EB-4D93-9C10-528D8D521B56}" type="slidenum">
              <a:rPr lang="tr-TR" smtClean="0"/>
              <a:t>‹#›</a:t>
            </a:fld>
            <a:endParaRPr lang="tr-TR"/>
          </a:p>
        </p:txBody>
      </p:sp>
    </p:spTree>
    <p:extLst>
      <p:ext uri="{BB962C8B-B14F-4D97-AF65-F5344CB8AC3E}">
        <p14:creationId xmlns:p14="http://schemas.microsoft.com/office/powerpoint/2010/main" val="13369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0699154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3711542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5643217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8.xml" /><Relationship Id="rId5" Type="http://schemas.openxmlformats.org/officeDocument/2006/relationships/image" Target="../media/image4.jpg" /><Relationship Id="rId4" Type="http://schemas.openxmlformats.org/officeDocument/2006/relationships/image" Target="../media/image3.jpg"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9.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 /><Relationship Id="rId2" Type="http://schemas.openxmlformats.org/officeDocument/2006/relationships/slideLayout" Target="../slideLayouts/slideLayout34.xml" /><Relationship Id="rId1" Type="http://schemas.openxmlformats.org/officeDocument/2006/relationships/themeOverride" Target="../theme/themeOverride4.xml" /><Relationship Id="rId5" Type="http://schemas.openxmlformats.org/officeDocument/2006/relationships/image" Target="../media/image6.png" /><Relationship Id="rId4" Type="http://schemas.openxmlformats.org/officeDocument/2006/relationships/image" Target="../media/image5.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3.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4.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5.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6.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7.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8.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5.png" /><Relationship Id="rId7" Type="http://schemas.openxmlformats.org/officeDocument/2006/relationships/diagramQuickStyle" Target="../diagrams/quickStyle1.xml" /><Relationship Id="rId2" Type="http://schemas.openxmlformats.org/officeDocument/2006/relationships/notesSlide" Target="../notesSlides/notesSlide1.xml" /><Relationship Id="rId1" Type="http://schemas.openxmlformats.org/officeDocument/2006/relationships/slideLayout" Target="../slideLayouts/slideLayout34.xml" /><Relationship Id="rId6" Type="http://schemas.openxmlformats.org/officeDocument/2006/relationships/diagramLayout" Target="../diagrams/layout1.xml" /><Relationship Id="rId5" Type="http://schemas.openxmlformats.org/officeDocument/2006/relationships/diagramData" Target="../diagrams/data1.xml" /><Relationship Id="rId4" Type="http://schemas.openxmlformats.org/officeDocument/2006/relationships/image" Target="../media/image6.png" /><Relationship Id="rId9" Type="http://schemas.microsoft.com/office/2007/relationships/diagramDrawing" Target="../diagrams/drawing1.xml" /></Relationships>
</file>

<file path=ppt/slides/_rels/slide2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9.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0.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1.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2.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3.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4.xml" /><Relationship Id="rId1" Type="http://schemas.openxmlformats.org/officeDocument/2006/relationships/slideLayout" Target="../slideLayouts/slideLayout34.xml" /><Relationship Id="rId4" Type="http://schemas.openxmlformats.org/officeDocument/2006/relationships/image" Target="../media/image6.png" /></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 /><Relationship Id="rId3" Type="http://schemas.openxmlformats.org/officeDocument/2006/relationships/image" Target="../media/image5.png" /><Relationship Id="rId7" Type="http://schemas.openxmlformats.org/officeDocument/2006/relationships/diagramQuickStyle" Target="../diagrams/quickStyle2.xml" /><Relationship Id="rId2" Type="http://schemas.openxmlformats.org/officeDocument/2006/relationships/notesSlide" Target="../notesSlides/notesSlide25.xml" /><Relationship Id="rId1" Type="http://schemas.openxmlformats.org/officeDocument/2006/relationships/slideLayout" Target="../slideLayouts/slideLayout34.xml" /><Relationship Id="rId6" Type="http://schemas.openxmlformats.org/officeDocument/2006/relationships/diagramLayout" Target="../diagrams/layout2.xml" /><Relationship Id="rId5" Type="http://schemas.openxmlformats.org/officeDocument/2006/relationships/diagramData" Target="../diagrams/data2.xml" /><Relationship Id="rId4" Type="http://schemas.openxmlformats.org/officeDocument/2006/relationships/image" Target="../media/image6.png" /><Relationship Id="rId9" Type="http://schemas.microsoft.com/office/2007/relationships/diagramDrawing" Target="../diagrams/drawing2.xml" /></Relationships>
</file>

<file path=ppt/slides/_rels/slide2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6.xml" /><Relationship Id="rId1" Type="http://schemas.openxmlformats.org/officeDocument/2006/relationships/slideLayout" Target="../slideLayouts/slideLayout34.xml" /><Relationship Id="rId5" Type="http://schemas.openxmlformats.org/officeDocument/2006/relationships/image" Target="../media/image7.png" /><Relationship Id="rId4" Type="http://schemas.openxmlformats.org/officeDocument/2006/relationships/image" Target="../media/image6.png" /></Relationships>
</file>

<file path=ppt/slides/_rels/slide28.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10.png" /><Relationship Id="rId2" Type="http://schemas.openxmlformats.org/officeDocument/2006/relationships/notesSlide" Target="../notesSlides/notesSlide27.xml" /><Relationship Id="rId1" Type="http://schemas.openxmlformats.org/officeDocument/2006/relationships/slideLayout" Target="../slideLayouts/slideLayout34.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6.png" /></Relationships>
</file>

<file path=ppt/slides/_rels/slide29.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image" Target="../media/image5.png" /><Relationship Id="rId7" Type="http://schemas.openxmlformats.org/officeDocument/2006/relationships/image" Target="../media/image13.png" /><Relationship Id="rId2" Type="http://schemas.openxmlformats.org/officeDocument/2006/relationships/notesSlide" Target="../notesSlides/notesSlide28.xml" /><Relationship Id="rId1" Type="http://schemas.openxmlformats.org/officeDocument/2006/relationships/slideLayout" Target="../slideLayouts/slideLayout34.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6.xml" /><Relationship Id="rId4" Type="http://schemas.openxmlformats.org/officeDocument/2006/relationships/image" Target="../media/image6.png" /></Relationships>
</file>

<file path=ppt/slides/_rels/slide3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9.xml" /><Relationship Id="rId1" Type="http://schemas.openxmlformats.org/officeDocument/2006/relationships/slideLayout" Target="../slideLayouts/slideLayout34.xml" /><Relationship Id="rId5" Type="http://schemas.openxmlformats.org/officeDocument/2006/relationships/image" Target="../media/image15.png" /><Relationship Id="rId4" Type="http://schemas.openxmlformats.org/officeDocument/2006/relationships/image" Target="../media/image6.png" /></Relationships>
</file>

<file path=ppt/slides/_rels/slide3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0.xml" /><Relationship Id="rId1" Type="http://schemas.openxmlformats.org/officeDocument/2006/relationships/slideLayout" Target="../slideLayouts/slideLayout34.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6.png" /></Relationships>
</file>

<file path=ppt/slides/_rels/slide3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1.xml" /><Relationship Id="rId1" Type="http://schemas.openxmlformats.org/officeDocument/2006/relationships/slideLayout" Target="../slideLayouts/slideLayout34.xml" /><Relationship Id="rId6" Type="http://schemas.openxmlformats.org/officeDocument/2006/relationships/image" Target="../media/image19.jpeg" /><Relationship Id="rId5" Type="http://schemas.openxmlformats.org/officeDocument/2006/relationships/image" Target="../media/image18.jpeg" /><Relationship Id="rId4" Type="http://schemas.openxmlformats.org/officeDocument/2006/relationships/image" Target="../media/image6.png" /></Relationships>
</file>

<file path=ppt/slides/_rels/slide3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2.xml" /><Relationship Id="rId1" Type="http://schemas.openxmlformats.org/officeDocument/2006/relationships/slideLayout" Target="../slideLayouts/slideLayout34.xml" /><Relationship Id="rId5" Type="http://schemas.openxmlformats.org/officeDocument/2006/relationships/image" Target="../media/image20.png"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12.xml"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1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 /><Relationship Id="rId2" Type="http://schemas.openxmlformats.org/officeDocument/2006/relationships/slideLayout" Target="../slideLayouts/slideLayout23.xml" /><Relationship Id="rId1" Type="http://schemas.openxmlformats.org/officeDocument/2006/relationships/themeOverride" Target="../theme/themeOverride1.xml" /><Relationship Id="rId5" Type="http://schemas.openxmlformats.org/officeDocument/2006/relationships/image" Target="../media/image6.png"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23.xml" /><Relationship Id="rId4" Type="http://schemas.openxmlformats.org/officeDocument/2006/relationships/image" Target="../media/image6.png"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34.xml" /><Relationship Id="rId1" Type="http://schemas.openxmlformats.org/officeDocument/2006/relationships/themeOverride" Target="../theme/themeOverride2.xml" /><Relationship Id="rId5" Type="http://schemas.openxmlformats.org/officeDocument/2006/relationships/image" Target="../media/image6.png" /><Relationship Id="rId4" Type="http://schemas.openxmlformats.org/officeDocument/2006/relationships/image" Target="../media/image5.png" /></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34.xml" /><Relationship Id="rId1" Type="http://schemas.openxmlformats.org/officeDocument/2006/relationships/themeOverride" Target="../theme/themeOverride3.xml" /><Relationship Id="rId5" Type="http://schemas.openxmlformats.org/officeDocument/2006/relationships/image" Target="../media/image6.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4AA37B1-5419-4EFF-C30C-B7BD7C50DDD9}"/>
              </a:ext>
            </a:extLst>
          </p:cNvPr>
          <p:cNvSpPr/>
          <p:nvPr/>
        </p:nvSpPr>
        <p:spPr>
          <a:xfrm>
            <a:off x="0" y="0"/>
            <a:ext cx="12192000"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Aptos" panose="02110004020202020204"/>
            </a:endParaRPr>
          </a:p>
        </p:txBody>
      </p:sp>
      <p:pic>
        <p:nvPicPr>
          <p:cNvPr id="5" name="Resim 4" descr="metin, yazı tipi, logo, daire içeren bir resim&#10;&#10;Açıklama otomatik olarak oluşturuldu">
            <a:extLst>
              <a:ext uri="{FF2B5EF4-FFF2-40B4-BE49-F238E27FC236}">
                <a16:creationId xmlns:a16="http://schemas.microsoft.com/office/drawing/2014/main" id="{33BA5ED2-08BE-EEB5-036A-E95F4FCD63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0" r="43115"/>
          <a:stretch/>
        </p:blipFill>
        <p:spPr>
          <a:xfrm>
            <a:off x="5115463" y="6068248"/>
            <a:ext cx="1966824" cy="562043"/>
          </a:xfrm>
          <a:prstGeom prst="rect">
            <a:avLst/>
          </a:prstGeom>
        </p:spPr>
      </p:pic>
      <p:pic>
        <p:nvPicPr>
          <p:cNvPr id="6" name="Resim 5">
            <a:extLst>
              <a:ext uri="{FF2B5EF4-FFF2-40B4-BE49-F238E27FC236}">
                <a16:creationId xmlns:a16="http://schemas.microsoft.com/office/drawing/2014/main" id="{E942A7D5-05C4-80BD-AC87-6AA727DF71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816"/>
          <a:stretch/>
        </p:blipFill>
        <p:spPr>
          <a:xfrm>
            <a:off x="3717459" y="130704"/>
            <a:ext cx="4757073" cy="1799850"/>
          </a:xfrm>
          <a:prstGeom prst="rect">
            <a:avLst/>
          </a:prstGeom>
        </p:spPr>
      </p:pic>
      <p:sp>
        <p:nvSpPr>
          <p:cNvPr id="7" name="Metin kutusu 6">
            <a:extLst>
              <a:ext uri="{FF2B5EF4-FFF2-40B4-BE49-F238E27FC236}">
                <a16:creationId xmlns:a16="http://schemas.microsoft.com/office/drawing/2014/main" id="{4A1E60B9-D58D-3B4F-06E4-1A15D76A0F05}"/>
              </a:ext>
            </a:extLst>
          </p:cNvPr>
          <p:cNvSpPr txBox="1"/>
          <p:nvPr/>
        </p:nvSpPr>
        <p:spPr>
          <a:xfrm>
            <a:off x="2403764" y="2192391"/>
            <a:ext cx="7384472" cy="2970685"/>
          </a:xfrm>
          <a:prstGeom prst="rect">
            <a:avLst/>
          </a:prstGeom>
          <a:noFill/>
        </p:spPr>
        <p:txBody>
          <a:bodyPr wrap="square" rtlCol="0">
            <a:spAutoFit/>
          </a:bodyPr>
          <a:lstStyle/>
          <a:p>
            <a:pPr algn="ctr">
              <a:lnSpc>
                <a:spcPct val="150000"/>
              </a:lnSpc>
            </a:pPr>
            <a:r>
              <a:rPr lang="tr-TR" sz="3200" b="1" dirty="0">
                <a:solidFill>
                  <a:prstClr val="white"/>
                </a:solidFill>
              </a:rPr>
              <a:t>MERSİN İL MİLLÎ EĞİTİM MÜDÜRLÜĞÜ</a:t>
            </a:r>
          </a:p>
          <a:p>
            <a:pPr algn="ctr">
              <a:lnSpc>
                <a:spcPct val="150000"/>
              </a:lnSpc>
            </a:pPr>
            <a:r>
              <a:rPr lang="tr-TR" sz="3200" b="1" dirty="0">
                <a:solidFill>
                  <a:prstClr val="white"/>
                </a:solidFill>
              </a:rPr>
              <a:t>EBA’NIN YILDIZLARI YARIŞMA YÖNERGESİ</a:t>
            </a:r>
          </a:p>
          <a:p>
            <a:pPr algn="ctr">
              <a:lnSpc>
                <a:spcPct val="150000"/>
              </a:lnSpc>
            </a:pPr>
            <a:endParaRPr lang="tr-TR" sz="3200" b="1" dirty="0">
              <a:solidFill>
                <a:prstClr val="white"/>
              </a:solidFill>
            </a:endParaRPr>
          </a:p>
          <a:p>
            <a:pPr algn="ctr">
              <a:lnSpc>
                <a:spcPct val="150000"/>
              </a:lnSpc>
            </a:pPr>
            <a:r>
              <a:rPr lang="tr-TR" sz="3200" b="1" dirty="0">
                <a:solidFill>
                  <a:prstClr val="white"/>
                </a:solidFill>
              </a:rPr>
              <a:t>Şubat - 2025</a:t>
            </a:r>
          </a:p>
        </p:txBody>
      </p:sp>
      <p:pic>
        <p:nvPicPr>
          <p:cNvPr id="9" name="Resim 8" descr="yazı tipi, grafik, logo, ekran görüntüsü içeren bir resim&#10;&#10;Yapay zeka tarafından oluşturulan içerik yanlış olabilir.">
            <a:extLst>
              <a:ext uri="{FF2B5EF4-FFF2-40B4-BE49-F238E27FC236}">
                <a16:creationId xmlns:a16="http://schemas.microsoft.com/office/drawing/2014/main" id="{257B524C-6159-6F7F-F482-FC13A6B7A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 y="235448"/>
            <a:ext cx="4757074" cy="2092116"/>
          </a:xfrm>
          <a:prstGeom prst="rect">
            <a:avLst/>
          </a:prstGeom>
        </p:spPr>
      </p:pic>
      <p:pic>
        <p:nvPicPr>
          <p:cNvPr id="13" name="Resim 12" descr="grafik, logo, simge, sembol, ekran görüntüsü içeren bir resim&#10;&#10;Yapay zeka tarafından oluşturulan içerik yanlış olabilir.">
            <a:extLst>
              <a:ext uri="{FF2B5EF4-FFF2-40B4-BE49-F238E27FC236}">
                <a16:creationId xmlns:a16="http://schemas.microsoft.com/office/drawing/2014/main" id="{7218D80E-0BEE-A027-CEC8-5700C9B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28" y="-1"/>
            <a:ext cx="4541162" cy="2270581"/>
          </a:xfrm>
          <a:prstGeom prst="rect">
            <a:avLst/>
          </a:prstGeom>
        </p:spPr>
      </p:pic>
    </p:spTree>
    <p:extLst>
      <p:ext uri="{BB962C8B-B14F-4D97-AF65-F5344CB8AC3E}">
        <p14:creationId xmlns:p14="http://schemas.microsoft.com/office/powerpoint/2010/main" val="160096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9BB2C3E-6AC9-C8E8-E292-5B2E2369AA2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4F6B261C-978C-189F-27FD-EE8537F8B81A}"/>
              </a:ext>
            </a:extLst>
          </p:cNvPr>
          <p:cNvSpPr txBox="1"/>
          <p:nvPr/>
        </p:nvSpPr>
        <p:spPr>
          <a:xfrm>
            <a:off x="907472" y="1645311"/>
            <a:ext cx="10377055" cy="4796185"/>
          </a:xfrm>
          <a:prstGeom prst="rect">
            <a:avLst/>
          </a:prstGeom>
          <a:noFill/>
        </p:spPr>
        <p:txBody>
          <a:bodyPr wrap="square">
            <a:spAutoFit/>
          </a:bodyPr>
          <a:lstStyle/>
          <a:p>
            <a:pPr marL="914400" algn="just">
              <a:spcBef>
                <a:spcPts val="1005"/>
              </a:spcBef>
            </a:pPr>
            <a:r>
              <a:rPr lang="tr-TR" sz="2400" b="1" dirty="0">
                <a:effectLst/>
                <a:latin typeface="Calibri" panose="020F0502020204030204" pitchFamily="34" charset="0"/>
                <a:ea typeface="Calibri" panose="020F0502020204030204" pitchFamily="34" charset="0"/>
              </a:rPr>
              <a:t>Öğretmen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Öğretmenin EBA puanının yarışma bitim tarihi itibariyle en az </a:t>
            </a:r>
            <a:r>
              <a:rPr lang="tr-TR" sz="2400" b="1" dirty="0">
                <a:effectLst/>
                <a:latin typeface="Calibri" panose="020F0502020204030204" pitchFamily="34" charset="0"/>
                <a:ea typeface="Calibri" panose="020F0502020204030204" pitchFamily="34" charset="0"/>
              </a:rPr>
              <a:t>500</a:t>
            </a:r>
            <a:r>
              <a:rPr lang="tr-TR" sz="24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süresince öğretmenlerin </a:t>
            </a:r>
            <a:r>
              <a:rPr lang="tr-TR" sz="2400" dirty="0" err="1">
                <a:effectLst/>
                <a:latin typeface="Calibri" panose="020F0502020204030204" pitchFamily="34" charset="0"/>
                <a:ea typeface="Calibri" panose="020F0502020204030204" pitchFamily="34" charset="0"/>
              </a:rPr>
              <a:t>EBA’da</a:t>
            </a:r>
            <a:r>
              <a:rPr lang="tr-TR" sz="24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a:p>
            <a:pPr marL="914400" algn="just">
              <a:spcBef>
                <a:spcPts val="1005"/>
              </a:spcBef>
            </a:pPr>
            <a:r>
              <a:rPr lang="tr-TR" sz="2400" b="1" dirty="0">
                <a:effectLst/>
                <a:latin typeface="Calibri" panose="020F0502020204030204" pitchFamily="34" charset="0"/>
                <a:ea typeface="Calibri" panose="020F0502020204030204" pitchFamily="34" charset="0"/>
              </a:rPr>
              <a:t>Okul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Okul kategorisinde ödül almak için belirlenen tarihlerde ilgili okullardaki aktif öğretmen oranının %80 ve üzeri olması gerekmektedir.</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sonunda İl Milli Eğitim BT koordinatörü tarafından hazırlanacak okullara ait raporlarda İlkokul, Ortaokul ve Lise düzeylerinde kullanım ortalamaları en yüksek olan ilk 3’er okul ödüllendirilir.</a:t>
            </a:r>
          </a:p>
        </p:txBody>
      </p:sp>
    </p:spTree>
    <p:extLst>
      <p:ext uri="{BB962C8B-B14F-4D97-AF65-F5344CB8AC3E}">
        <p14:creationId xmlns:p14="http://schemas.microsoft.com/office/powerpoint/2010/main" val="46125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90ED169B-B358-55E6-F203-081326C8396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0C4B1D8-EAD9-450B-8E5C-74EA8F73CC0B}"/>
              </a:ext>
            </a:extLst>
          </p:cNvPr>
          <p:cNvSpPr txBox="1"/>
          <p:nvPr/>
        </p:nvSpPr>
        <p:spPr>
          <a:xfrm>
            <a:off x="1136073" y="1387468"/>
            <a:ext cx="10363200" cy="5170646"/>
          </a:xfrm>
          <a:prstGeom prst="rect">
            <a:avLst/>
          </a:prstGeom>
          <a:noFill/>
        </p:spPr>
        <p:txBody>
          <a:bodyPr wrap="square">
            <a:spAutoFit/>
          </a:bodyPr>
          <a:lstStyle/>
          <a:p>
            <a:pPr marL="457200" algn="just"/>
            <a:r>
              <a:rPr lang="tr-TR" sz="22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200" dirty="0">
              <a:effectLst/>
              <a:latin typeface="Calibri" panose="020F0502020204030204" pitchFamily="34" charset="0"/>
              <a:ea typeface="Calibri" panose="020F0502020204030204" pitchFamily="34" charset="0"/>
            </a:endParaRPr>
          </a:p>
          <a:p>
            <a:pPr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İl Milli Eğitim Müdürlüklerinde</a:t>
            </a:r>
            <a:endParaRPr lang="tr-TR" sz="2200" dirty="0">
              <a:effectLst/>
              <a:latin typeface="Calibri" panose="020F0502020204030204" pitchFamily="34" charset="0"/>
              <a:ea typeface="Calibri" panose="020F0502020204030204" pitchFamily="34" charset="0"/>
            </a:endParaRPr>
          </a:p>
          <a:p>
            <a:pPr marL="457200" algn="just"/>
            <a:r>
              <a:rPr lang="tr-TR" sz="2200"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YEĞİTEK biriminden sorumlu Şube </a:t>
            </a:r>
            <a:r>
              <a:rPr lang="tr-TR" sz="2200" dirty="0">
                <a:latin typeface="Calibri" panose="020F0502020204030204" pitchFamily="34" charset="0"/>
                <a:ea typeface="Calibri" panose="020F0502020204030204" pitchFamily="34" charset="0"/>
                <a:cs typeface="Calibri" panose="020F0502020204030204" pitchFamily="34" charset="0"/>
              </a:rPr>
              <a:t>M</a:t>
            </a:r>
            <a:r>
              <a:rPr lang="tr-TR" sz="2200" dirty="0">
                <a:effectLst/>
                <a:latin typeface="Calibri" panose="020F0502020204030204" pitchFamily="34" charset="0"/>
                <a:ea typeface="Calibri" panose="020F0502020204030204" pitchFamily="34" charset="0"/>
                <a:cs typeface="Calibri" panose="020F0502020204030204" pitchFamily="34" charset="0"/>
              </a:rPr>
              <a:t>üdürü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tabLst>
                <a:tab pos="90170" algn="l"/>
              </a:tabLst>
            </a:pPr>
            <a:r>
              <a:rPr lang="tr-TR" sz="2200" dirty="0">
                <a:effectLst/>
                <a:latin typeface="Calibri" panose="020F0502020204030204" pitchFamily="34" charset="0"/>
                <a:ea typeface="Calibri" panose="020F0502020204030204" pitchFamily="34" charset="0"/>
                <a:cs typeface="Calibri" panose="020F0502020204030204" pitchFamily="34" charset="0"/>
              </a:rPr>
              <a:t>BT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 Koordinatörü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Fatih Projesi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lçe </a:t>
            </a:r>
            <a:r>
              <a:rPr lang="tr-TR" sz="2200" dirty="0">
                <a:latin typeface="Calibri" panose="020F0502020204030204" pitchFamily="34" charset="0"/>
                <a:ea typeface="Calibri" panose="020F0502020204030204" pitchFamily="34" charset="0"/>
                <a:cs typeface="Calibri" panose="020F0502020204030204" pitchFamily="34" charset="0"/>
              </a:rPr>
              <a:t>E</a:t>
            </a:r>
            <a:r>
              <a:rPr lang="tr-TR" sz="2200" dirty="0">
                <a:effectLst/>
                <a:latin typeface="Calibri" panose="020F0502020204030204" pitchFamily="34" charset="0"/>
                <a:ea typeface="Calibri" panose="020F0502020204030204" pitchFamily="34" charset="0"/>
                <a:cs typeface="Calibri" panose="020F0502020204030204" pitchFamily="34" charset="0"/>
              </a:rPr>
              <a:t>ğitmeni</a:t>
            </a:r>
            <a:endParaRPr lang="tr-TR"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380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3003CC9-A706-12FD-417F-92C834CEA8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B2529284-4704-1F58-0527-19C165E57076}"/>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a:effectLst/>
                <a:latin typeface="Calibri" panose="020F0502020204030204" pitchFamily="34" charset="0"/>
                <a:ea typeface="Calibri" panose="020F0502020204030204" pitchFamily="34" charset="0"/>
                <a:cs typeface="Calibri" panose="020F0502020204030204" pitchFamily="34" charset="0"/>
              </a:rPr>
              <a:t>ÖDÜLLER</a:t>
            </a:r>
            <a:endParaRPr lang="tr-TR" sz="2400">
              <a:effectLst/>
              <a:latin typeface="Calibri" panose="020F0502020204030204" pitchFamily="34" charset="0"/>
              <a:ea typeface="Calibri" panose="020F0502020204030204" pitchFamily="34" charset="0"/>
            </a:endParaRPr>
          </a:p>
          <a:p>
            <a:pPr marL="537845" algn="just">
              <a:spcBef>
                <a:spcPts val="1035"/>
              </a:spcBef>
            </a:pPr>
            <a:r>
              <a:rPr lang="tr-TR" sz="240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a:effectLst/>
                <a:latin typeface="Calibri" panose="020F0502020204030204" pitchFamily="34" charset="0"/>
                <a:ea typeface="Calibri" panose="020F0502020204030204" pitchFamily="34" charset="0"/>
                <a:cs typeface="Calibri" panose="020F0502020204030204" pitchFamily="34" charset="0"/>
              </a:rPr>
              <a:t>,</a:t>
            </a:r>
            <a:r>
              <a:rPr lang="tr-TR" sz="2400">
                <a:effectLst/>
                <a:latin typeface="Calibri" panose="020F0502020204030204" pitchFamily="34" charset="0"/>
                <a:ea typeface="Calibri" panose="020F0502020204030204" pitchFamily="34" charset="0"/>
                <a:cs typeface="Calibri" panose="020F0502020204030204" pitchFamily="34" charset="0"/>
              </a:rPr>
              <a:t> öğrenci </a:t>
            </a:r>
            <a:r>
              <a:rPr lang="tr-TR" sz="2400" spc="-5">
                <a:effectLst/>
                <a:latin typeface="Calibri" panose="020F0502020204030204" pitchFamily="34" charset="0"/>
                <a:ea typeface="Calibri" panose="020F0502020204030204" pitchFamily="34" charset="0"/>
                <a:cs typeface="Calibri" panose="020F0502020204030204" pitchFamily="34" charset="0"/>
              </a:rPr>
              <a:t>ve okul </a:t>
            </a:r>
            <a:r>
              <a:rPr lang="tr-TR" sz="2400">
                <a:effectLst/>
                <a:latin typeface="Calibri" panose="020F0502020204030204" pitchFamily="34" charset="0"/>
                <a:ea typeface="Calibri" panose="020F0502020204030204" pitchFamily="34" charset="0"/>
                <a:cs typeface="Calibri" panose="020F0502020204030204" pitchFamily="34" charset="0"/>
              </a:rPr>
              <a:t>olmak üzere üç ayrı kategoride </a:t>
            </a:r>
            <a:r>
              <a:rPr lang="tr-TR" sz="2400" spc="-10">
                <a:effectLst/>
                <a:latin typeface="Calibri" panose="020F0502020204030204" pitchFamily="34" charset="0"/>
                <a:ea typeface="Calibri" panose="020F0502020204030204" pitchFamily="34" charset="0"/>
                <a:cs typeface="Calibri" panose="020F0502020204030204" pitchFamily="34" charset="0"/>
              </a:rPr>
              <a:t>verilecektir. Ödüller İl Milli Eğitim Müdürlüğü’nce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224498D9-FE33-5EC5-7ECF-4201EE19CFF5}"/>
              </a:ext>
            </a:extLst>
          </p:cNvPr>
          <p:cNvGraphicFramePr>
            <a:graphicFrameLocks noGrp="1"/>
          </p:cNvGraphicFramePr>
          <p:nvPr>
            <p:extLst>
              <p:ext uri="{D42A27DB-BD31-4B8C-83A1-F6EECF244321}">
                <p14:modId xmlns:p14="http://schemas.microsoft.com/office/powerpoint/2010/main" val="1547994411"/>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rPr>
                        <a:t>Yarışma 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500"/>
                        </a:spcBef>
                      </a:pPr>
                      <a:r>
                        <a:rPr lang="tr-TR" sz="2400" spc="-10" dirty="0">
                          <a:effectLst/>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a:effectLst/>
                        </a:rPr>
                        <a:t>Değerlendirme Sonuçlarının </a:t>
                      </a:r>
                      <a:r>
                        <a:rPr lang="tr-TR" sz="2400" spc="-10">
                          <a:effectLst/>
                        </a:rPr>
                        <a:t>Açıklanması</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05"/>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rPr>
                        <a:t>Ödül </a:t>
                      </a:r>
                      <a:r>
                        <a:rPr lang="tr-TR" sz="2400" spc="-10" dirty="0">
                          <a:effectLst/>
                        </a:rPr>
                        <a:t>Töreni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20"/>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1118835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5E2D1FC-6DE9-6B83-AE77-809203273B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BE9B8919-B176-95D5-D39E-1D9A35BE8747}"/>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cap="none" spc="0" dirty="0">
                <a:ln w="22225">
                  <a:solidFill>
                    <a:schemeClr val="accent2"/>
                  </a:solidFill>
                  <a:prstDash val="solid"/>
                </a:ln>
                <a:solidFill>
                  <a:schemeClr val="accent2">
                    <a:lumMod val="40000"/>
                    <a:lumOff val="60000"/>
                  </a:schemeClr>
                </a:solidFill>
                <a:effectLst/>
              </a:rPr>
              <a:t>OKULLARDA YAPILACAK UYGULAMA</a:t>
            </a:r>
          </a:p>
        </p:txBody>
      </p:sp>
      <p:sp>
        <p:nvSpPr>
          <p:cNvPr id="9" name="Metin kutusu 8">
            <a:extLst>
              <a:ext uri="{FF2B5EF4-FFF2-40B4-BE49-F238E27FC236}">
                <a16:creationId xmlns:a16="http://schemas.microsoft.com/office/drawing/2014/main" id="{E5F0B470-2F70-BDEE-F3BF-F570A008BAD0}"/>
              </a:ext>
            </a:extLst>
          </p:cNvPr>
          <p:cNvSpPr txBox="1"/>
          <p:nvPr/>
        </p:nvSpPr>
        <p:spPr>
          <a:xfrm>
            <a:off x="1066799" y="2092801"/>
            <a:ext cx="10293927" cy="4221412"/>
          </a:xfrm>
          <a:prstGeom prst="rect">
            <a:avLst/>
          </a:prstGeom>
          <a:noFill/>
        </p:spPr>
        <p:txBody>
          <a:bodyPr wrap="square">
            <a:spAutoFit/>
          </a:bodyPr>
          <a:lstStyle/>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1. Yarışma dönemleri sonunda tüm okulların dereceye giren katılımcıların öğrenciler kategorisinde TC Kimlik numarası, isim soy isim, sınıf seviyesi puan ve süre bilgilerini, öğretmen kategorisinde ise TC Kimlik numarası, isim soy isim ve branş, puan ve süre bilgilerini en geç takip eden ayın  5’inde Excel tablosu halinde </a:t>
            </a:r>
            <a:r>
              <a:rPr lang="tr-TR" sz="2000" b="1" spc="-5" dirty="0">
                <a:effectLst/>
                <a:latin typeface="Calibri" panose="020F0502020204030204" pitchFamily="34" charset="0"/>
                <a:ea typeface="Calibri" panose="020F0502020204030204" pitchFamily="34" charset="0"/>
              </a:rPr>
              <a:t>mersineba@gmail.com </a:t>
            </a:r>
            <a:r>
              <a:rPr lang="tr-TR" sz="2000" spc="-5" dirty="0">
                <a:effectLst/>
                <a:latin typeface="Calibri" panose="020F0502020204030204" pitchFamily="34" charset="0"/>
                <a:ea typeface="Calibri" panose="020F0502020204030204" pitchFamily="34" charset="0"/>
              </a:rPr>
              <a:t>e-posta adresine göndermeleri gerekmektedir.</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2.  Yarışma 3 dönem olarak uygulanır;</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1. Dönem: 01.03.2025 - 31.03.2025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2. Dönem: 01.04.2025 - 30.04.2025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3. Dönem: 01.05.2025 - 31.05.2025</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3.  Yarışma duyurusu okul web sitesi, okul sosyal medya hesapları, veli iletişim gruplarında paylaşılacaktır.</a:t>
            </a:r>
          </a:p>
        </p:txBody>
      </p:sp>
    </p:spTree>
    <p:extLst>
      <p:ext uri="{BB962C8B-B14F-4D97-AF65-F5344CB8AC3E}">
        <p14:creationId xmlns:p14="http://schemas.microsoft.com/office/powerpoint/2010/main" val="39288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8C2AC-F3A1-E2CD-12E5-467ADEEB5A4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220776-AC21-4093-B1EA-0A8EFB4818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7447421F-6BD8-B1ED-93E4-BA43DC7927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F5F6033D-0E87-410B-C19B-8E7867DCC15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66F12A1F-7153-88DF-B314-9C00CA3AC3CF}"/>
              </a:ext>
            </a:extLst>
          </p:cNvPr>
          <p:cNvSpPr txBox="1"/>
          <p:nvPr/>
        </p:nvSpPr>
        <p:spPr>
          <a:xfrm>
            <a:off x="663169" y="1481260"/>
            <a:ext cx="10865662" cy="4862870"/>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latin typeface="Calibri" panose="020F0502020204030204" pitchFamily="34" charset="0"/>
                <a:ea typeface="Calibri" panose="020F0502020204030204" pitchFamily="34" charset="0"/>
              </a:rPr>
              <a:t>1</a:t>
            </a:r>
            <a:r>
              <a:rPr lang="tr-TR" sz="2000" b="1" dirty="0">
                <a:effectLst/>
                <a:latin typeface="Calibri" panose="020F0502020204030204" pitchFamily="34" charset="0"/>
                <a:ea typeface="Calibri" panose="020F0502020204030204" pitchFamily="34" charset="0"/>
              </a:rPr>
              <a:t>00</a:t>
            </a:r>
            <a:r>
              <a:rPr lang="tr-TR" sz="2000" dirty="0">
                <a:effectLst/>
                <a:latin typeface="Calibri" panose="020F0502020204030204" pitchFamily="34" charset="0"/>
                <a:ea typeface="Calibri" panose="020F0502020204030204" pitchFamily="34" charset="0"/>
              </a:rPr>
              <a:t> olması gerekmektedir. Puanı </a:t>
            </a:r>
            <a:r>
              <a:rPr lang="tr-TR" sz="2000" dirty="0">
                <a:latin typeface="Calibri" panose="020F0502020204030204" pitchFamily="34" charset="0"/>
                <a:ea typeface="Calibri" panose="020F0502020204030204" pitchFamily="34" charset="0"/>
              </a:rPr>
              <a:t>1</a:t>
            </a:r>
            <a:r>
              <a:rPr lang="tr-TR" sz="2000" dirty="0">
                <a:effectLst/>
                <a:latin typeface="Calibri" panose="020F0502020204030204" pitchFamily="34" charset="0"/>
                <a:ea typeface="Calibri" panose="020F0502020204030204" pitchFamily="34" charset="0"/>
              </a:rPr>
              <a:t>00’ün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latin typeface="Calibri" panose="020F0502020204030204" pitchFamily="34" charset="0"/>
                <a:ea typeface="Calibri" panose="020F0502020204030204" pitchFamily="34" charset="0"/>
              </a:rPr>
              <a:t>3</a:t>
            </a:r>
            <a:r>
              <a:rPr lang="tr-TR" sz="2000" b="1" dirty="0">
                <a:effectLst/>
                <a:latin typeface="Calibri" panose="020F0502020204030204" pitchFamily="34" charset="0"/>
                <a:ea typeface="Calibri" panose="020F0502020204030204" pitchFamily="34" charset="0"/>
              </a:rPr>
              <a:t>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0726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505D-0750-46A3-540D-D3E16CFF273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5E3D7CD-733F-7C5F-66BD-BBC3F06876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5AF1B4D8-4296-5C3A-A435-B290482A0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738F04C-5628-2070-0AD2-ED83EB6E8E1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D52FEBD0-ED7D-E087-BEB2-64033273F5CD}"/>
              </a:ext>
            </a:extLst>
          </p:cNvPr>
          <p:cNvSpPr txBox="1"/>
          <p:nvPr/>
        </p:nvSpPr>
        <p:spPr>
          <a:xfrm>
            <a:off x="907472" y="1645311"/>
            <a:ext cx="10377055" cy="3303468"/>
          </a:xfrm>
          <a:prstGeom prst="rect">
            <a:avLst/>
          </a:prstGeom>
          <a:noFill/>
        </p:spPr>
        <p:txBody>
          <a:bodyPr wrap="square">
            <a:spAutoFit/>
          </a:bodyPr>
          <a:lstStyle/>
          <a:p>
            <a:pPr marL="914400" algn="just">
              <a:spcBef>
                <a:spcPts val="1005"/>
              </a:spcBef>
            </a:pPr>
            <a:r>
              <a:rPr lang="tr-TR" sz="3200" b="1" dirty="0">
                <a:effectLst/>
                <a:latin typeface="Calibri" panose="020F0502020204030204" pitchFamily="34" charset="0"/>
                <a:ea typeface="Calibri" panose="020F0502020204030204" pitchFamily="34" charset="0"/>
              </a:rPr>
              <a:t>Öğretmen Kategorisinde;</a:t>
            </a:r>
            <a:endParaRPr lang="tr-TR" sz="32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Öğretmenin EBA puanının yarışma bitim tarihi itibariyle en az </a:t>
            </a:r>
            <a:r>
              <a:rPr lang="tr-TR" sz="3200" b="1" dirty="0">
                <a:effectLst/>
                <a:latin typeface="Calibri" panose="020F0502020204030204" pitchFamily="34" charset="0"/>
                <a:ea typeface="Calibri" panose="020F0502020204030204" pitchFamily="34" charset="0"/>
              </a:rPr>
              <a:t>50</a:t>
            </a:r>
            <a:r>
              <a:rPr lang="tr-TR" sz="32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Yarışma süresince öğretmenlerin </a:t>
            </a:r>
            <a:r>
              <a:rPr lang="tr-TR" sz="3200" dirty="0" err="1">
                <a:effectLst/>
                <a:latin typeface="Calibri" panose="020F0502020204030204" pitchFamily="34" charset="0"/>
                <a:ea typeface="Calibri" panose="020F0502020204030204" pitchFamily="34" charset="0"/>
              </a:rPr>
              <a:t>EBA’da</a:t>
            </a:r>
            <a:r>
              <a:rPr lang="tr-TR" sz="32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p:txBody>
      </p:sp>
    </p:spTree>
    <p:extLst>
      <p:ext uri="{BB962C8B-B14F-4D97-AF65-F5344CB8AC3E}">
        <p14:creationId xmlns:p14="http://schemas.microsoft.com/office/powerpoint/2010/main" val="86757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538A-41B6-C10B-ADD4-B4C9B33799D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2C0D6DE-7219-9BE9-A18B-303ACD8785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4A3CBF2A-4B8D-2867-C82D-AB0226739F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C75EC165-AADF-2BFB-4A5F-3ABF40231E7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E9A0191-4C40-BB8E-5217-099C61054E4C}"/>
              </a:ext>
            </a:extLst>
          </p:cNvPr>
          <p:cNvSpPr txBox="1"/>
          <p:nvPr/>
        </p:nvSpPr>
        <p:spPr>
          <a:xfrm>
            <a:off x="1108364" y="1859339"/>
            <a:ext cx="10363200" cy="4401205"/>
          </a:xfrm>
          <a:prstGeom prst="rect">
            <a:avLst/>
          </a:prstGeom>
          <a:noFill/>
        </p:spPr>
        <p:txBody>
          <a:bodyPr wrap="square">
            <a:spAutoFit/>
          </a:bodyPr>
          <a:lstStyle/>
          <a:p>
            <a:pPr marL="457200" algn="just"/>
            <a:r>
              <a:rPr lang="tr-TR" sz="28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457200" algn="just"/>
            <a:r>
              <a:rPr lang="tr-TR" sz="28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800" dirty="0">
              <a:effectLst/>
              <a:latin typeface="Calibri" panose="020F0502020204030204" pitchFamily="34" charset="0"/>
              <a:ea typeface="Calibri" panose="020F0502020204030204" pitchFamily="34" charset="0"/>
            </a:endParaRPr>
          </a:p>
          <a:p>
            <a:pPr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445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E78C-9A95-66B5-26A3-2D699FDC2C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A9EA2BE-465D-A06F-295E-0F0B0EACB1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0CD7AC-3EAE-E550-0570-FC260086B8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C218002-8D19-FC4A-C0E2-FA25737374D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11CB918D-5FA3-382C-0052-97BFE0492C75}"/>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dirty="0">
                <a:effectLst/>
                <a:latin typeface="Calibri" panose="020F0502020204030204" pitchFamily="34" charset="0"/>
                <a:ea typeface="Calibri" panose="020F0502020204030204" pitchFamily="34" charset="0"/>
                <a:cs typeface="Calibri" panose="020F0502020204030204" pitchFamily="34" charset="0"/>
              </a:rPr>
              <a:t>ÖDÜLLER</a:t>
            </a:r>
            <a:endParaRPr lang="tr-TR" sz="2400" dirty="0">
              <a:effectLst/>
              <a:latin typeface="Calibri" panose="020F0502020204030204" pitchFamily="34" charset="0"/>
              <a:ea typeface="Calibri" panose="020F0502020204030204" pitchFamily="34" charset="0"/>
            </a:endParaRPr>
          </a:p>
          <a:p>
            <a:pPr marL="537845" algn="just">
              <a:spcBef>
                <a:spcPts val="1035"/>
              </a:spcBef>
            </a:pPr>
            <a:r>
              <a:rPr lang="tr-TR" sz="2400" dirty="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dirty="0">
                <a:latin typeface="Calibri" panose="020F0502020204030204" pitchFamily="34" charset="0"/>
                <a:ea typeface="Calibri" panose="020F0502020204030204" pitchFamily="34" charset="0"/>
                <a:cs typeface="Calibri" panose="020F0502020204030204" pitchFamily="34" charset="0"/>
              </a:rPr>
              <a:t> ve</a:t>
            </a:r>
            <a:r>
              <a:rPr lang="tr-TR" sz="2400" dirty="0">
                <a:effectLst/>
                <a:latin typeface="Calibri" panose="020F0502020204030204" pitchFamily="34" charset="0"/>
                <a:ea typeface="Calibri" panose="020F0502020204030204" pitchFamily="34" charset="0"/>
                <a:cs typeface="Calibri" panose="020F0502020204030204" pitchFamily="34" charset="0"/>
              </a:rPr>
              <a:t> öğrenci olmak üzere 2 ayrı kategoride </a:t>
            </a:r>
            <a:r>
              <a:rPr lang="tr-TR" sz="2400" spc="-10" dirty="0">
                <a:effectLst/>
                <a:latin typeface="Calibri" panose="020F0502020204030204" pitchFamily="34" charset="0"/>
                <a:ea typeface="Calibri" panose="020F0502020204030204" pitchFamily="34" charset="0"/>
                <a:cs typeface="Calibri" panose="020F0502020204030204" pitchFamily="34" charset="0"/>
              </a:rPr>
              <a:t>verilecektir. Ödüller Okul Müdürlüklerince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DEB9C677-0BD4-323D-C48F-8174FD9A7964}"/>
              </a:ext>
            </a:extLst>
          </p:cNvPr>
          <p:cNvGraphicFramePr>
            <a:graphicFrameLocks noGrp="1"/>
          </p:cNvGraphicFramePr>
          <p:nvPr>
            <p:extLst>
              <p:ext uri="{D42A27DB-BD31-4B8C-83A1-F6EECF244321}">
                <p14:modId xmlns:p14="http://schemas.microsoft.com/office/powerpoint/2010/main" val="1127148376"/>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a:t>
                      </a:r>
                    </a:p>
                  </a:txBody>
                  <a:tcPr marL="0" marR="0" marT="0" marB="0"/>
                </a:tc>
                <a:tc>
                  <a:txBody>
                    <a:bodyPr/>
                    <a:lstStyle/>
                    <a:p>
                      <a:pPr marR="31115" algn="just">
                        <a:spcBef>
                          <a:spcPts val="500"/>
                        </a:spcBef>
                      </a:pPr>
                      <a:r>
                        <a:rPr lang="tr-TR" sz="2400" b="1" kern="1200" dirty="0">
                          <a:solidFill>
                            <a:schemeClr val="tx1"/>
                          </a:solidFill>
                          <a:effectLst/>
                          <a:latin typeface="+mn-lt"/>
                          <a:ea typeface="+mn-ea"/>
                          <a:cs typeface="+mn-cs"/>
                        </a:rPr>
                        <a:t>01.03.2025 - 31.03.2025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2.Dönem</a:t>
                      </a:r>
                    </a:p>
                  </a:txBody>
                  <a:tcPr marL="0" marR="0" marT="0" marB="0"/>
                </a:tc>
                <a:tc>
                  <a:txBody>
                    <a:bodyPr/>
                    <a:lstStyle/>
                    <a:p>
                      <a:pPr marR="31115" algn="just">
                        <a:spcBef>
                          <a:spcPts val="105"/>
                        </a:spcBef>
                      </a:pPr>
                      <a:r>
                        <a:rPr lang="tr-TR" sz="2400" b="1" kern="1200" dirty="0">
                          <a:solidFill>
                            <a:schemeClr val="tx1"/>
                          </a:solidFill>
                          <a:effectLst/>
                          <a:latin typeface="+mn-lt"/>
                          <a:ea typeface="+mn-ea"/>
                          <a:cs typeface="+mn-cs"/>
                        </a:rPr>
                        <a:t>01.04.2025 - 30.04.2025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3.Dönem</a:t>
                      </a:r>
                    </a:p>
                  </a:txBody>
                  <a:tcPr marL="0" marR="0" marT="0" marB="0"/>
                </a:tc>
                <a:tc>
                  <a:txBody>
                    <a:bodyPr/>
                    <a:lstStyle/>
                    <a:p>
                      <a:pPr marR="31115" algn="just">
                        <a:spcBef>
                          <a:spcPts val="120"/>
                        </a:spcBef>
                      </a:pPr>
                      <a:r>
                        <a:rPr lang="tr-TR" sz="2400" b="1" kern="1200" dirty="0">
                          <a:solidFill>
                            <a:schemeClr val="tx1"/>
                          </a:solidFill>
                          <a:effectLst/>
                          <a:latin typeface="+mn-lt"/>
                          <a:ea typeface="+mn-ea"/>
                          <a:cs typeface="+mn-cs"/>
                        </a:rPr>
                        <a:t>01.05.2025 - 31.05.2025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42794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C413-CDDB-05E8-9971-BAC680AE42C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0282271-18AA-DEE8-5C26-DC1382CA9B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02086033-6FAC-546B-8027-1C890F8223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773FE34-7311-CFBE-8E0E-F07385673BF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258B9214-306F-8877-6628-EFD7E7CBE3B2}"/>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dirty="0">
                <a:ln w="22225">
                  <a:solidFill>
                    <a:schemeClr val="accent2"/>
                  </a:solidFill>
                  <a:prstDash val="solid"/>
                </a:ln>
                <a:solidFill>
                  <a:schemeClr val="accent2">
                    <a:lumMod val="40000"/>
                    <a:lumOff val="60000"/>
                  </a:schemeClr>
                </a:solidFill>
              </a:rPr>
              <a:t>EBA ANLIK BİLGİ YARIŞMASI </a:t>
            </a:r>
            <a:r>
              <a:rPr lang="tr-TR" sz="2400" b="1" cap="none" spc="0" dirty="0">
                <a:ln w="22225">
                  <a:solidFill>
                    <a:schemeClr val="accent2"/>
                  </a:solidFill>
                  <a:prstDash val="solid"/>
                </a:ln>
                <a:solidFill>
                  <a:schemeClr val="accent2">
                    <a:lumMod val="40000"/>
                    <a:lumOff val="60000"/>
                  </a:schemeClr>
                </a:solidFill>
                <a:effectLst/>
              </a:rPr>
              <a:t>UYGULAMASI</a:t>
            </a:r>
          </a:p>
        </p:txBody>
      </p:sp>
      <p:sp>
        <p:nvSpPr>
          <p:cNvPr id="6" name="Metin kutusu 5">
            <a:extLst>
              <a:ext uri="{FF2B5EF4-FFF2-40B4-BE49-F238E27FC236}">
                <a16:creationId xmlns:a16="http://schemas.microsoft.com/office/drawing/2014/main" id="{516E7B7A-DACC-60EF-DA24-914CCEAD47A3}"/>
              </a:ext>
            </a:extLst>
          </p:cNvPr>
          <p:cNvSpPr txBox="1"/>
          <p:nvPr/>
        </p:nvSpPr>
        <p:spPr>
          <a:xfrm>
            <a:off x="727364" y="1905000"/>
            <a:ext cx="10737272" cy="4667945"/>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hafta en az bir dersin bilgi yarışması yapılacaktır.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sınıf düzeyi için yalnızca bir EBA grubu oluşturulacaktır (Örneğin: 9. sınıf yarışma grubu, 10. sınıf yarışma grubu vb.). Gruplar herkese açık şekilde yapılandırılarak</a:t>
            </a:r>
            <a:r>
              <a:rPr lang="tr-TR" sz="2400" dirty="0">
                <a:solidFill>
                  <a:srgbClr val="FF0000"/>
                </a:solidFill>
                <a:effectLst/>
                <a:latin typeface="Calibri" panose="020F0502020204030204" pitchFamily="34" charset="0"/>
                <a:ea typeface="Calibri" panose="020F0502020204030204" pitchFamily="34" charset="0"/>
              </a:rPr>
              <a:t> </a:t>
            </a:r>
            <a:r>
              <a:rPr lang="tr-TR" sz="2400" dirty="0">
                <a:effectLst/>
                <a:latin typeface="Calibri" panose="020F0502020204030204" pitchFamily="34" charset="0"/>
                <a:ea typeface="Calibri" panose="020F0502020204030204" pitchFamily="34" charset="0"/>
              </a:rPr>
              <a:t>öğrencilerin ve öğretmenlerin katılımı sağlanacaktır.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Öğrenciler yalnızca kendi sınıf düzeylerine uygun gruba katılmalıdır.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idaresince bir takvim hazırlanacaktır. Bu takvim, öğrenci ve öğretmenlere duyurulacak olup, takvimde hangi hafta hangi dersin bilgi yarışmasının olacağı açıkça belirtilecektir.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 tarafından belirlenen gün ve saatte, ilgili dersin zümre başkanı her sınıf seviyesindeki grupta o sınıfa uygun, daha önce zümre öğretmenlerince belirlenen soruyu paylaşacaktır.</a:t>
            </a:r>
          </a:p>
        </p:txBody>
      </p:sp>
    </p:spTree>
    <p:extLst>
      <p:ext uri="{BB962C8B-B14F-4D97-AF65-F5344CB8AC3E}">
        <p14:creationId xmlns:p14="http://schemas.microsoft.com/office/powerpoint/2010/main" val="144088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0B6E-F923-3189-0790-CAFE557C5D9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EAE5C0F-65A9-267B-D57D-DABC5DDA8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30C5D73-5CDF-A235-2CFA-0A1E56BBA9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2AD3D12-182C-82BC-BF29-EF7F7190903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1F8EFFCA-E692-036A-5A27-8CF72588E2AF}"/>
              </a:ext>
            </a:extLst>
          </p:cNvPr>
          <p:cNvSpPr txBox="1"/>
          <p:nvPr/>
        </p:nvSpPr>
        <p:spPr>
          <a:xfrm>
            <a:off x="762000" y="1869599"/>
            <a:ext cx="10612582" cy="4226798"/>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 sorusuna yorum yazabilmeleri için öncelikle </a:t>
            </a:r>
            <a:r>
              <a:rPr lang="tr-TR" sz="2800" b="1" dirty="0">
                <a:effectLst/>
                <a:latin typeface="Calibri" panose="020F0502020204030204" pitchFamily="34" charset="0"/>
                <a:ea typeface="Calibri" panose="020F0502020204030204" pitchFamily="34" charset="0"/>
              </a:rPr>
              <a:t>o grupta en az 1 paylaşım yapmış olması gerekmektedir. </a:t>
            </a:r>
            <a:r>
              <a:rPr lang="tr-TR" sz="2800" dirty="0">
                <a:effectLst/>
                <a:latin typeface="Calibri" panose="020F0502020204030204" pitchFamily="34" charset="0"/>
                <a:ea typeface="Calibri" panose="020F0502020204030204" pitchFamily="34" charset="0"/>
              </a:rPr>
              <a:t>Daha önce grupta paylaşım yapmayan öğrencilerin yorumları sisteme yansımamaktadır. Bu hususun öğrencilere duyurulması okul idaresi ve öğretmenler tarafından yapılacaktır.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o sınıf düzeyinde haftanın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okulun web sitesi ve sosyal medya hesapları üzerinden duyurulacaktır.</a:t>
            </a:r>
          </a:p>
        </p:txBody>
      </p:sp>
    </p:spTree>
    <p:extLst>
      <p:ext uri="{BB962C8B-B14F-4D97-AF65-F5344CB8AC3E}">
        <p14:creationId xmlns:p14="http://schemas.microsoft.com/office/powerpoint/2010/main" val="18997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642C-4D62-BE02-B577-8AFCB5ECFDE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A990035-A6F6-0E1B-F584-CDA5C38C68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24EABAC5-E7EC-3107-FC86-E25114CDA5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E48080D-223F-744B-4420-875F0A7D6A3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yagram 7">
            <a:extLst>
              <a:ext uri="{FF2B5EF4-FFF2-40B4-BE49-F238E27FC236}">
                <a16:creationId xmlns:a16="http://schemas.microsoft.com/office/drawing/2014/main" id="{A7FC08EE-8FCC-3FF0-282A-CAD7F4C53CF5}"/>
              </a:ext>
            </a:extLst>
          </p:cNvPr>
          <p:cNvGraphicFramePr/>
          <p:nvPr>
            <p:extLst>
              <p:ext uri="{D42A27DB-BD31-4B8C-83A1-F6EECF244321}">
                <p14:modId xmlns:p14="http://schemas.microsoft.com/office/powerpoint/2010/main" val="26821796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61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2A3D-E6BE-9FB3-421F-CBACD281A6C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F525722-3C01-060B-D423-7F3285F1ED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16AFC2C-C9CE-811F-29DA-0B8C6A9F41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95D0DE6-6B84-AAD5-48B9-8F9465C9289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6" name="Metin kutusu 5">
            <a:extLst>
              <a:ext uri="{FF2B5EF4-FFF2-40B4-BE49-F238E27FC236}">
                <a16:creationId xmlns:a16="http://schemas.microsoft.com/office/drawing/2014/main" id="{F705A117-32C4-4ED5-2CB6-AD1172FA9739}"/>
              </a:ext>
            </a:extLst>
          </p:cNvPr>
          <p:cNvSpPr txBox="1"/>
          <p:nvPr/>
        </p:nvSpPr>
        <p:spPr>
          <a:xfrm>
            <a:off x="1108363" y="2359477"/>
            <a:ext cx="10086109" cy="306237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YARIŞMAYA KATILIM KOŞULLARI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Yarışmaya okulun tüm öğrencileri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yarışmaya katılabilmesi için EBA hesaplarının aktif olması gerekmektedir.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yarışmaya katılmak için kendi sınıf seviyelerine uygun EBA grubuna üye olmalıdır.</a:t>
            </a:r>
          </a:p>
        </p:txBody>
      </p:sp>
    </p:spTree>
    <p:extLst>
      <p:ext uri="{BB962C8B-B14F-4D97-AF65-F5344CB8AC3E}">
        <p14:creationId xmlns:p14="http://schemas.microsoft.com/office/powerpoint/2010/main" val="302750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DD15F-8ED1-2CDC-D1FA-0D403E69E5C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51F586-A694-CFA6-7267-7E3D1A48AC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A8E145E-A477-B82A-99BC-605DA5E406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228D32A-74DB-9E50-6D44-97C7D2EF235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F76C0171-40B7-5DA9-AC25-18C1BA552B52}"/>
              </a:ext>
            </a:extLst>
          </p:cNvPr>
          <p:cNvSpPr txBox="1"/>
          <p:nvPr/>
        </p:nvSpPr>
        <p:spPr>
          <a:xfrm>
            <a:off x="1094509" y="1879858"/>
            <a:ext cx="10113818" cy="4052391"/>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YARIŞMANIN KURALLARI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yalnızca kendi sınıf düzeyindeki yarışmaya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Cevaplar yalnızca ilgili EBA grubunda yazılmalıdır. Farklı platformlardan verilen cevaplar geçerli sayılmayacaktır.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ilgili sınıf düzeyinin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Yanıt verirken herhangi bir dış kaynaktan kopyalama veya yardım almak yasaktır.</a:t>
            </a:r>
          </a:p>
        </p:txBody>
      </p:sp>
    </p:spTree>
    <p:extLst>
      <p:ext uri="{BB962C8B-B14F-4D97-AF65-F5344CB8AC3E}">
        <p14:creationId xmlns:p14="http://schemas.microsoft.com/office/powerpoint/2010/main" val="110200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0752-D2CE-F5BA-A915-4C7BB4A1BD3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F3E07BD-EE45-B8EA-EB80-1959880CC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5F9F260B-9057-2132-D241-128C28EC9C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966E97E-6ECF-E3AA-A3F4-F6AD1467AB71}"/>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ADC6C519-DEC2-9BBF-6ECD-5368C7267FDB}"/>
              </a:ext>
            </a:extLst>
          </p:cNvPr>
          <p:cNvSpPr txBox="1"/>
          <p:nvPr/>
        </p:nvSpPr>
        <p:spPr>
          <a:xfrm>
            <a:off x="914400" y="2423597"/>
            <a:ext cx="10723418" cy="2503249"/>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ÖDÜLLENDİRME VE DUYURU</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belirlenen günde okulun web sitesi ve sosyal medya hesapları üzerinden duyurulacaktır.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Kazanan öğrencilere okul idaresi tarafından başarı sertifikası veya küçük ödüller verilebilir.</a:t>
            </a:r>
          </a:p>
        </p:txBody>
      </p:sp>
    </p:spTree>
    <p:extLst>
      <p:ext uri="{BB962C8B-B14F-4D97-AF65-F5344CB8AC3E}">
        <p14:creationId xmlns:p14="http://schemas.microsoft.com/office/powerpoint/2010/main" val="189103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0704-AD23-6621-E2F9-01738831005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AD4767-CCA4-66D5-CDB4-5BBA241912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2B0FFE1-9FA9-419E-1216-B5B6A16923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A49E5D-20F3-3638-969B-CB19DBAE0A9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2F3B29D8-1491-C09B-DE36-14DBA5C262F0}"/>
              </a:ext>
            </a:extLst>
          </p:cNvPr>
          <p:cNvSpPr txBox="1"/>
          <p:nvPr/>
        </p:nvSpPr>
        <p:spPr>
          <a:xfrm>
            <a:off x="758844" y="2437452"/>
            <a:ext cx="10879516" cy="293413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DİĞER HUSUSLAR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 sürecinde herhangi bir aksaklık yaşanması durumunda, ilgili zümre başkanı ve okul idaresi gerekli düzenlemeleri yapma hakkına sahiptir.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Bu yönergede yer almayan konular hakkında karar verme yetkisi okul idaresine aittir.</a:t>
            </a:r>
          </a:p>
        </p:txBody>
      </p:sp>
    </p:spTree>
    <p:extLst>
      <p:ext uri="{BB962C8B-B14F-4D97-AF65-F5344CB8AC3E}">
        <p14:creationId xmlns:p14="http://schemas.microsoft.com/office/powerpoint/2010/main" val="103151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4C48-C486-1ECB-536E-950FB0BBC3AE}"/>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FD9F573-AB36-666B-E9C4-4A6AB7EBF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75D43CF-E55B-DCA4-D7C1-CAFB9E2CD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91314F4-DE4B-4EE8-37AD-8939EFE8EB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502DDFAF-71A0-A5C4-AD72-6377B98DA7EA}"/>
              </a:ext>
            </a:extLst>
          </p:cNvPr>
          <p:cNvSpPr txBox="1"/>
          <p:nvPr/>
        </p:nvSpPr>
        <p:spPr>
          <a:xfrm>
            <a:off x="1080655" y="1666979"/>
            <a:ext cx="10349345" cy="4785926"/>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ÖNERİLER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Sıralama Sistemi: </a:t>
            </a:r>
            <a:r>
              <a:rPr lang="tr-TR" sz="2800" dirty="0">
                <a:effectLst/>
                <a:latin typeface="Calibri" panose="020F0502020204030204" pitchFamily="34" charset="0"/>
                <a:ea typeface="Calibri" panose="020F0502020204030204" pitchFamily="34" charset="0"/>
              </a:rPr>
              <a:t>Kazanan öğrenciler için haftalık bir puan tablosu oluşturulabilir. Örneğin, her hafta kazanan öğrenciye 10 puan verilir ve dönem sonunda en çok puan toplayan öğrencilere ekstra ödüller verilir.</a:t>
            </a: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Sürpriz Ödüller: </a:t>
            </a:r>
            <a:r>
              <a:rPr lang="tr-TR" sz="2800" dirty="0">
                <a:effectLst/>
                <a:latin typeface="Calibri" panose="020F0502020204030204" pitchFamily="34" charset="0"/>
                <a:ea typeface="Calibri" panose="020F0502020204030204" pitchFamily="34" charset="0"/>
              </a:rPr>
              <a:t>Öğrencilerin motivasyonunu artırmak için ayda bir kez rastgele bir yarışmaya sürpriz ödül eklenebilir.</a:t>
            </a:r>
          </a:p>
          <a:p>
            <a:pPr marL="342900" lvl="0" indent="-342900" algn="just">
              <a:spcBef>
                <a:spcPts val="985"/>
              </a:spcBef>
              <a:buFont typeface="Symbol" panose="05050102010706020507" pitchFamily="18" charset="2"/>
              <a:buChar char=""/>
            </a:pPr>
            <a:r>
              <a:rPr lang="tr-TR" sz="2800" b="1" dirty="0">
                <a:effectLst/>
                <a:latin typeface="Times New Roman" panose="02020603050405020304" pitchFamily="18" charset="0"/>
                <a:ea typeface="Times New Roman" panose="02020603050405020304" pitchFamily="18" charset="0"/>
              </a:rPr>
              <a:t>Öğrenci</a:t>
            </a:r>
            <a:r>
              <a:rPr lang="tr-TR" sz="2800" b="1" dirty="0">
                <a:effectLst/>
                <a:latin typeface="Calibri" panose="020F0502020204030204" pitchFamily="34" charset="0"/>
                <a:ea typeface="Calibri" panose="020F0502020204030204" pitchFamily="34" charset="0"/>
              </a:rPr>
              <a:t> Katılımını Artırmak İçin Teşvik: </a:t>
            </a:r>
            <a:r>
              <a:rPr lang="tr-TR" sz="2800" dirty="0">
                <a:effectLst/>
                <a:latin typeface="Calibri" panose="020F0502020204030204" pitchFamily="34" charset="0"/>
                <a:ea typeface="Calibri" panose="020F0502020204030204" pitchFamily="34" charset="0"/>
              </a:rPr>
              <a:t>En fazla yarışmaya katılan sınıfa veya en fazla doğru yanıt veren öğrenciye özel bir ödül veya okul duyurusunda özel bir teşekkür edilebilir.</a:t>
            </a:r>
          </a:p>
        </p:txBody>
      </p:sp>
    </p:spTree>
    <p:extLst>
      <p:ext uri="{BB962C8B-B14F-4D97-AF65-F5344CB8AC3E}">
        <p14:creationId xmlns:p14="http://schemas.microsoft.com/office/powerpoint/2010/main" val="33100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E623-084C-A2D0-F00C-69A10C76D54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8D788283-CD9D-424F-CA0C-7AFE0B3E2C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93BB63E-BBF1-94F1-5C45-84B575596B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7FD88B74-4699-0D20-9717-F2A7D6624D5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o 5">
            <a:extLst>
              <a:ext uri="{FF2B5EF4-FFF2-40B4-BE49-F238E27FC236}">
                <a16:creationId xmlns:a16="http://schemas.microsoft.com/office/drawing/2014/main" id="{BB7CFFE3-58AB-46CE-EE4A-611BF98658B3}"/>
              </a:ext>
            </a:extLst>
          </p:cNvPr>
          <p:cNvGraphicFramePr>
            <a:graphicFrameLocks noGrp="1"/>
          </p:cNvGraphicFramePr>
          <p:nvPr>
            <p:extLst>
              <p:ext uri="{D42A27DB-BD31-4B8C-83A1-F6EECF244321}">
                <p14:modId xmlns:p14="http://schemas.microsoft.com/office/powerpoint/2010/main" val="3734527965"/>
              </p:ext>
            </p:extLst>
          </p:nvPr>
        </p:nvGraphicFramePr>
        <p:xfrm>
          <a:off x="1610398" y="2696369"/>
          <a:ext cx="8971203" cy="1042682"/>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252906">
                <a:tc>
                  <a:txBody>
                    <a:bodyPr/>
                    <a:lstStyle/>
                    <a:p>
                      <a:pPr marL="31750" algn="just"/>
                      <a:r>
                        <a:rPr lang="tr-TR" sz="2400" dirty="0">
                          <a:effectLst/>
                        </a:rPr>
                        <a:t>YARIŞMA </a:t>
                      </a:r>
                      <a:r>
                        <a:rPr lang="tr-TR" sz="2400" spc="-10" dirty="0">
                          <a:effectLst/>
                        </a:rPr>
                        <a:t>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676922">
                <a:tc gridSpan="2">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                                                                   </a:t>
                      </a:r>
                      <a:r>
                        <a:rPr lang="tr-TR" sz="2400" b="1" kern="1200" dirty="0">
                          <a:solidFill>
                            <a:schemeClr val="tx1"/>
                          </a:solidFill>
                          <a:effectLst/>
                          <a:latin typeface="+mn-lt"/>
                          <a:ea typeface="+mn-ea"/>
                          <a:cs typeface="+mn-cs"/>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a:p>
                  </a:txBody>
                  <a:tcPr marL="0" marR="0" marT="0" marB="0"/>
                </a:tc>
                <a:extLst>
                  <a:ext uri="{0D108BD9-81ED-4DB2-BD59-A6C34878D82A}">
                    <a16:rowId xmlns:a16="http://schemas.microsoft.com/office/drawing/2014/main" val="2727404549"/>
                  </a:ext>
                </a:extLst>
              </a:tr>
            </a:tbl>
          </a:graphicData>
        </a:graphic>
      </p:graphicFrame>
    </p:spTree>
    <p:extLst>
      <p:ext uri="{BB962C8B-B14F-4D97-AF65-F5344CB8AC3E}">
        <p14:creationId xmlns:p14="http://schemas.microsoft.com/office/powerpoint/2010/main" val="211761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2258-0752-FE23-5952-3CFEE3C235D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B2EBA01-5908-9C90-42B1-5E2D7FDC9C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48C6E3-7C16-95F5-EA88-7572FF082C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C45BF16-5BE3-AFAA-C858-1DCA991420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3" name="Diyagram 2">
            <a:extLst>
              <a:ext uri="{FF2B5EF4-FFF2-40B4-BE49-F238E27FC236}">
                <a16:creationId xmlns:a16="http://schemas.microsoft.com/office/drawing/2014/main" id="{CF01D45E-8646-90B6-9EF4-8C4A3BF6003F}"/>
              </a:ext>
            </a:extLst>
          </p:cNvPr>
          <p:cNvGraphicFramePr/>
          <p:nvPr>
            <p:extLst>
              <p:ext uri="{D42A27DB-BD31-4B8C-83A1-F6EECF244321}">
                <p14:modId xmlns:p14="http://schemas.microsoft.com/office/powerpoint/2010/main" val="2053548039"/>
              </p:ext>
            </p:extLst>
          </p:nvPr>
        </p:nvGraphicFramePr>
        <p:xfrm>
          <a:off x="627797" y="1132764"/>
          <a:ext cx="11013743" cy="5005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085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3BC7-EFA2-85EB-0B7B-11FA9BD7750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90540F6-96EE-BF02-B9BD-A84107E10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16563F0-F0D9-7DFE-F024-546190FC3C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6FF5727-8BE8-E460-97AF-64E303F09AF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10A537D-4955-D82B-1F30-A6A36FC61E45}"/>
              </a:ext>
            </a:extLst>
          </p:cNvPr>
          <p:cNvPicPr>
            <a:picLocks noChangeAspect="1"/>
          </p:cNvPicPr>
          <p:nvPr/>
        </p:nvPicPr>
        <p:blipFill>
          <a:blip r:embed="rId5"/>
          <a:stretch>
            <a:fillRect/>
          </a:stretch>
        </p:blipFill>
        <p:spPr>
          <a:xfrm>
            <a:off x="1710652" y="1258650"/>
            <a:ext cx="8172450" cy="5705475"/>
          </a:xfrm>
          <a:prstGeom prst="rect">
            <a:avLst/>
          </a:prstGeom>
        </p:spPr>
      </p:pic>
      <p:sp>
        <p:nvSpPr>
          <p:cNvPr id="6" name="Dikdörtgen 5">
            <a:extLst>
              <a:ext uri="{FF2B5EF4-FFF2-40B4-BE49-F238E27FC236}">
                <a16:creationId xmlns:a16="http://schemas.microsoft.com/office/drawing/2014/main" id="{2228ABBC-E134-1855-2A36-8EA934B124FF}"/>
              </a:ext>
            </a:extLst>
          </p:cNvPr>
          <p:cNvSpPr/>
          <p:nvPr/>
        </p:nvSpPr>
        <p:spPr>
          <a:xfrm>
            <a:off x="1943100" y="3671888"/>
            <a:ext cx="1843088" cy="257175"/>
          </a:xfrm>
          <a:prstGeom prst="rect">
            <a:avLst/>
          </a:prstGeom>
          <a:pattFill prst="smConfetti">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ol 7">
            <a:extLst>
              <a:ext uri="{FF2B5EF4-FFF2-40B4-BE49-F238E27FC236}">
                <a16:creationId xmlns:a16="http://schemas.microsoft.com/office/drawing/2014/main" id="{B099E565-8809-317F-FB91-D8F54C7D08B1}"/>
              </a:ext>
            </a:extLst>
          </p:cNvPr>
          <p:cNvSpPr/>
          <p:nvPr/>
        </p:nvSpPr>
        <p:spPr>
          <a:xfrm flipH="1">
            <a:off x="1160258" y="3171892"/>
            <a:ext cx="1100787" cy="358254"/>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9" name="Dikdörtgen 8">
            <a:extLst>
              <a:ext uri="{FF2B5EF4-FFF2-40B4-BE49-F238E27FC236}">
                <a16:creationId xmlns:a16="http://schemas.microsoft.com/office/drawing/2014/main" id="{CAE75571-0960-B5F7-7FEF-5B535BD79EA0}"/>
              </a:ext>
            </a:extLst>
          </p:cNvPr>
          <p:cNvSpPr/>
          <p:nvPr/>
        </p:nvSpPr>
        <p:spPr>
          <a:xfrm>
            <a:off x="231157" y="2721114"/>
            <a:ext cx="1858201" cy="707886"/>
          </a:xfrm>
          <a:prstGeom prst="rect">
            <a:avLst/>
          </a:prstGeom>
          <a:noFill/>
        </p:spPr>
        <p:txBody>
          <a:bodyPr wrap="none" lIns="91440" tIns="45720" rIns="91440" bIns="45720">
            <a:spAutoFit/>
          </a:bodyPr>
          <a:lstStyle/>
          <a:p>
            <a:pPr algn="ctr"/>
            <a:r>
              <a:rPr lang="tr-TR" sz="4000" b="0" cap="none" spc="0" dirty="0">
                <a:ln w="0"/>
                <a:solidFill>
                  <a:schemeClr val="tx1"/>
                </a:solidFill>
                <a:effectLst>
                  <a:outerShdw blurRad="38100" dist="19050" dir="2700000" algn="tl" rotWithShape="0">
                    <a:schemeClr val="dk1">
                      <a:alpha val="40000"/>
                    </a:schemeClr>
                  </a:outerShdw>
                </a:effectLst>
              </a:rPr>
              <a:t>Armalar</a:t>
            </a:r>
          </a:p>
        </p:txBody>
      </p:sp>
    </p:spTree>
    <p:extLst>
      <p:ext uri="{BB962C8B-B14F-4D97-AF65-F5344CB8AC3E}">
        <p14:creationId xmlns:p14="http://schemas.microsoft.com/office/powerpoint/2010/main" val="359500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3E2D-AE9B-C1B6-1DD3-DBD319538C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343446C-689A-B51B-B6E2-1DDA61FE6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91E674B-5A67-00EB-C832-D21930FC7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3B266F5-C3C6-133B-0985-068FD636388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C5E0AB77-566F-CA72-7A45-34C4E89E1020}"/>
              </a:ext>
            </a:extLst>
          </p:cNvPr>
          <p:cNvPicPr>
            <a:picLocks noChangeAspect="1"/>
          </p:cNvPicPr>
          <p:nvPr/>
        </p:nvPicPr>
        <p:blipFill>
          <a:blip r:embed="rId5"/>
          <a:stretch>
            <a:fillRect/>
          </a:stretch>
        </p:blipFill>
        <p:spPr>
          <a:xfrm>
            <a:off x="1151530" y="1381125"/>
            <a:ext cx="7469550" cy="3290888"/>
          </a:xfrm>
          <a:prstGeom prst="rect">
            <a:avLst/>
          </a:prstGeom>
        </p:spPr>
      </p:pic>
      <p:sp>
        <p:nvSpPr>
          <p:cNvPr id="6" name="Dikdörtgen 5">
            <a:extLst>
              <a:ext uri="{FF2B5EF4-FFF2-40B4-BE49-F238E27FC236}">
                <a16:creationId xmlns:a16="http://schemas.microsoft.com/office/drawing/2014/main" id="{8271EE8A-99A0-241B-66E1-B449FF254DA2}"/>
              </a:ext>
            </a:extLst>
          </p:cNvPr>
          <p:cNvSpPr/>
          <p:nvPr/>
        </p:nvSpPr>
        <p:spPr>
          <a:xfrm>
            <a:off x="3471863" y="3026569"/>
            <a:ext cx="714375" cy="314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CEE9D1D6-005D-2517-9AFB-95655D6B4774}"/>
              </a:ext>
            </a:extLst>
          </p:cNvPr>
          <p:cNvPicPr>
            <a:picLocks noChangeAspect="1"/>
          </p:cNvPicPr>
          <p:nvPr/>
        </p:nvPicPr>
        <p:blipFill>
          <a:blip r:embed="rId6"/>
          <a:stretch>
            <a:fillRect/>
          </a:stretch>
        </p:blipFill>
        <p:spPr>
          <a:xfrm>
            <a:off x="711674" y="5197166"/>
            <a:ext cx="6142988" cy="1312816"/>
          </a:xfrm>
          <a:prstGeom prst="rect">
            <a:avLst/>
          </a:prstGeom>
        </p:spPr>
      </p:pic>
      <p:pic>
        <p:nvPicPr>
          <p:cNvPr id="11" name="Resim 10">
            <a:extLst>
              <a:ext uri="{FF2B5EF4-FFF2-40B4-BE49-F238E27FC236}">
                <a16:creationId xmlns:a16="http://schemas.microsoft.com/office/drawing/2014/main" id="{4D5CB9FE-545C-0AB1-AAFB-1139F6EC8F2B}"/>
              </a:ext>
            </a:extLst>
          </p:cNvPr>
          <p:cNvPicPr>
            <a:picLocks noChangeAspect="1"/>
          </p:cNvPicPr>
          <p:nvPr/>
        </p:nvPicPr>
        <p:blipFill>
          <a:blip r:embed="rId7"/>
          <a:stretch>
            <a:fillRect/>
          </a:stretch>
        </p:blipFill>
        <p:spPr>
          <a:xfrm>
            <a:off x="6188322" y="2801920"/>
            <a:ext cx="5658615" cy="2513641"/>
          </a:xfrm>
          <a:prstGeom prst="rect">
            <a:avLst/>
          </a:prstGeom>
        </p:spPr>
      </p:pic>
      <p:sp>
        <p:nvSpPr>
          <p:cNvPr id="12" name="Dikdörtgen 11">
            <a:extLst>
              <a:ext uri="{FF2B5EF4-FFF2-40B4-BE49-F238E27FC236}">
                <a16:creationId xmlns:a16="http://schemas.microsoft.com/office/drawing/2014/main" id="{9FDBB1B9-EBC6-C2E8-1251-458A8F8CC98A}"/>
              </a:ext>
            </a:extLst>
          </p:cNvPr>
          <p:cNvSpPr/>
          <p:nvPr/>
        </p:nvSpPr>
        <p:spPr>
          <a:xfrm>
            <a:off x="7943364" y="4203509"/>
            <a:ext cx="677716" cy="15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700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A8BB-8217-AEF4-8F6D-355E6036AF2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F3E7601-C1B7-76D0-6C06-20925CF9E7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77CFBA6-D041-5036-B32E-9BFF1EA049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8A0DC7-FB59-87EF-7FD7-5E8BC9EB74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60B8A52B-ED04-4EE2-BEB8-DF09556BFAED}"/>
              </a:ext>
            </a:extLst>
          </p:cNvPr>
          <p:cNvPicPr>
            <a:picLocks noChangeAspect="1"/>
          </p:cNvPicPr>
          <p:nvPr/>
        </p:nvPicPr>
        <p:blipFill>
          <a:blip r:embed="rId5"/>
          <a:stretch>
            <a:fillRect/>
          </a:stretch>
        </p:blipFill>
        <p:spPr>
          <a:xfrm>
            <a:off x="1053295" y="1963085"/>
            <a:ext cx="1924050" cy="1743075"/>
          </a:xfrm>
          <a:prstGeom prst="rect">
            <a:avLst/>
          </a:prstGeom>
        </p:spPr>
      </p:pic>
      <p:pic>
        <p:nvPicPr>
          <p:cNvPr id="8" name="Resim 7">
            <a:extLst>
              <a:ext uri="{FF2B5EF4-FFF2-40B4-BE49-F238E27FC236}">
                <a16:creationId xmlns:a16="http://schemas.microsoft.com/office/drawing/2014/main" id="{AC5FAF18-F29F-EFFB-CB13-E2AA842D72DB}"/>
              </a:ext>
            </a:extLst>
          </p:cNvPr>
          <p:cNvPicPr>
            <a:picLocks noChangeAspect="1"/>
          </p:cNvPicPr>
          <p:nvPr/>
        </p:nvPicPr>
        <p:blipFill>
          <a:blip r:embed="rId5"/>
          <a:stretch>
            <a:fillRect/>
          </a:stretch>
        </p:blipFill>
        <p:spPr>
          <a:xfrm>
            <a:off x="1048532" y="4008815"/>
            <a:ext cx="1924050" cy="1743075"/>
          </a:xfrm>
          <a:prstGeom prst="rect">
            <a:avLst/>
          </a:prstGeom>
        </p:spPr>
      </p:pic>
      <p:pic>
        <p:nvPicPr>
          <p:cNvPr id="10" name="Resim 9">
            <a:extLst>
              <a:ext uri="{FF2B5EF4-FFF2-40B4-BE49-F238E27FC236}">
                <a16:creationId xmlns:a16="http://schemas.microsoft.com/office/drawing/2014/main" id="{A335AA78-8B03-5AD5-8CD4-C03A1E57C6A4}"/>
              </a:ext>
            </a:extLst>
          </p:cNvPr>
          <p:cNvPicPr>
            <a:picLocks noChangeAspect="1"/>
          </p:cNvPicPr>
          <p:nvPr/>
        </p:nvPicPr>
        <p:blipFill>
          <a:blip r:embed="rId6"/>
          <a:stretch>
            <a:fillRect/>
          </a:stretch>
        </p:blipFill>
        <p:spPr>
          <a:xfrm>
            <a:off x="7038192" y="2000632"/>
            <a:ext cx="1628775" cy="1514475"/>
          </a:xfrm>
          <a:prstGeom prst="rect">
            <a:avLst/>
          </a:prstGeom>
        </p:spPr>
      </p:pic>
      <p:pic>
        <p:nvPicPr>
          <p:cNvPr id="12" name="Resim 11">
            <a:extLst>
              <a:ext uri="{FF2B5EF4-FFF2-40B4-BE49-F238E27FC236}">
                <a16:creationId xmlns:a16="http://schemas.microsoft.com/office/drawing/2014/main" id="{272B68E2-16FB-6AAE-8F44-5202FC440322}"/>
              </a:ext>
            </a:extLst>
          </p:cNvPr>
          <p:cNvPicPr>
            <a:picLocks noChangeAspect="1"/>
          </p:cNvPicPr>
          <p:nvPr/>
        </p:nvPicPr>
        <p:blipFill>
          <a:blip r:embed="rId7"/>
          <a:stretch>
            <a:fillRect/>
          </a:stretch>
        </p:blipFill>
        <p:spPr>
          <a:xfrm>
            <a:off x="7085817" y="4099302"/>
            <a:ext cx="1581150" cy="1562100"/>
          </a:xfrm>
          <a:prstGeom prst="rect">
            <a:avLst/>
          </a:prstGeom>
        </p:spPr>
      </p:pic>
      <p:pic>
        <p:nvPicPr>
          <p:cNvPr id="14" name="Resim 13">
            <a:extLst>
              <a:ext uri="{FF2B5EF4-FFF2-40B4-BE49-F238E27FC236}">
                <a16:creationId xmlns:a16="http://schemas.microsoft.com/office/drawing/2014/main" id="{51087525-DC28-5F71-B8DF-FB4F6282A34C}"/>
              </a:ext>
            </a:extLst>
          </p:cNvPr>
          <p:cNvPicPr>
            <a:picLocks noChangeAspect="1"/>
          </p:cNvPicPr>
          <p:nvPr/>
        </p:nvPicPr>
        <p:blipFill>
          <a:blip r:embed="rId8"/>
          <a:stretch>
            <a:fillRect/>
          </a:stretch>
        </p:blipFill>
        <p:spPr>
          <a:xfrm>
            <a:off x="1424769" y="5318502"/>
            <a:ext cx="1171575" cy="266700"/>
          </a:xfrm>
          <a:prstGeom prst="rect">
            <a:avLst/>
          </a:prstGeom>
        </p:spPr>
      </p:pic>
      <p:sp>
        <p:nvSpPr>
          <p:cNvPr id="15" name="Metin kutusu 14">
            <a:extLst>
              <a:ext uri="{FF2B5EF4-FFF2-40B4-BE49-F238E27FC236}">
                <a16:creationId xmlns:a16="http://schemas.microsoft.com/office/drawing/2014/main" id="{45D4286E-703F-3A5E-0A0D-328DF82889A3}"/>
              </a:ext>
            </a:extLst>
          </p:cNvPr>
          <p:cNvSpPr txBox="1"/>
          <p:nvPr/>
        </p:nvSpPr>
        <p:spPr>
          <a:xfrm>
            <a:off x="2596344" y="2297669"/>
            <a:ext cx="2557465" cy="923330"/>
          </a:xfrm>
          <a:prstGeom prst="rect">
            <a:avLst/>
          </a:prstGeom>
          <a:noFill/>
        </p:spPr>
        <p:txBody>
          <a:bodyPr wrap="square" rtlCol="0">
            <a:spAutoFit/>
          </a:bodyPr>
          <a:lstStyle/>
          <a:p>
            <a:r>
              <a:rPr lang="tr-TR" dirty="0"/>
              <a:t>DERSLERİM alanında 30 içerik tamamlandığında kazanılır.</a:t>
            </a:r>
          </a:p>
        </p:txBody>
      </p:sp>
      <p:sp>
        <p:nvSpPr>
          <p:cNvPr id="16" name="Metin kutusu 15">
            <a:extLst>
              <a:ext uri="{FF2B5EF4-FFF2-40B4-BE49-F238E27FC236}">
                <a16:creationId xmlns:a16="http://schemas.microsoft.com/office/drawing/2014/main" id="{4AD48957-B2BE-1607-99A3-CA613F582C7D}"/>
              </a:ext>
            </a:extLst>
          </p:cNvPr>
          <p:cNvSpPr txBox="1"/>
          <p:nvPr/>
        </p:nvSpPr>
        <p:spPr>
          <a:xfrm>
            <a:off x="2596344" y="4330583"/>
            <a:ext cx="2557465" cy="1477328"/>
          </a:xfrm>
          <a:prstGeom prst="rect">
            <a:avLst/>
          </a:prstGeom>
          <a:noFill/>
        </p:spPr>
        <p:txBody>
          <a:bodyPr wrap="square" rtlCol="0">
            <a:spAutoFit/>
          </a:bodyPr>
          <a:lstStyle/>
          <a:p>
            <a:r>
              <a:rPr lang="tr-TR" b="1" i="1" dirty="0"/>
              <a:t>Çaba Gösteren </a:t>
            </a:r>
            <a:r>
              <a:rPr lang="tr-TR" dirty="0"/>
              <a:t>armasını aldıktan sonra DERSLERİM alanında 70 içerik tamamlandığında kazanılır.</a:t>
            </a:r>
          </a:p>
        </p:txBody>
      </p:sp>
      <p:sp>
        <p:nvSpPr>
          <p:cNvPr id="17" name="Metin kutusu 16">
            <a:extLst>
              <a:ext uri="{FF2B5EF4-FFF2-40B4-BE49-F238E27FC236}">
                <a16:creationId xmlns:a16="http://schemas.microsoft.com/office/drawing/2014/main" id="{2ACB20F4-062C-DECB-E700-73842B29A8B8}"/>
              </a:ext>
            </a:extLst>
          </p:cNvPr>
          <p:cNvSpPr txBox="1"/>
          <p:nvPr/>
        </p:nvSpPr>
        <p:spPr>
          <a:xfrm>
            <a:off x="8478031" y="2297669"/>
            <a:ext cx="2557465" cy="923330"/>
          </a:xfrm>
          <a:prstGeom prst="rect">
            <a:avLst/>
          </a:prstGeom>
          <a:noFill/>
        </p:spPr>
        <p:txBody>
          <a:bodyPr wrap="square" rtlCol="0">
            <a:spAutoFit/>
          </a:bodyPr>
          <a:lstStyle/>
          <a:p>
            <a:r>
              <a:rPr lang="tr-TR" dirty="0"/>
              <a:t>SINAVLAR alanında 20 test tamamlandığında kazanılır.</a:t>
            </a:r>
          </a:p>
        </p:txBody>
      </p:sp>
      <p:sp>
        <p:nvSpPr>
          <p:cNvPr id="18" name="Metin kutusu 17">
            <a:extLst>
              <a:ext uri="{FF2B5EF4-FFF2-40B4-BE49-F238E27FC236}">
                <a16:creationId xmlns:a16="http://schemas.microsoft.com/office/drawing/2014/main" id="{8210D587-2283-66B7-C68E-D144860CEFC2}"/>
              </a:ext>
            </a:extLst>
          </p:cNvPr>
          <p:cNvSpPr txBox="1"/>
          <p:nvPr/>
        </p:nvSpPr>
        <p:spPr>
          <a:xfrm>
            <a:off x="8478031" y="4330583"/>
            <a:ext cx="2557465" cy="1477328"/>
          </a:xfrm>
          <a:prstGeom prst="rect">
            <a:avLst/>
          </a:prstGeom>
          <a:noFill/>
        </p:spPr>
        <p:txBody>
          <a:bodyPr wrap="square" rtlCol="0">
            <a:spAutoFit/>
          </a:bodyPr>
          <a:lstStyle/>
          <a:p>
            <a:r>
              <a:rPr lang="tr-TR" b="1" i="1" dirty="0"/>
              <a:t>Soru Meraklısı </a:t>
            </a:r>
            <a:r>
              <a:rPr lang="tr-TR" dirty="0"/>
              <a:t>armasını aldıktan sonra SINAVLAR alanında 30 test tamamlandığında kazanılır.</a:t>
            </a:r>
          </a:p>
        </p:txBody>
      </p:sp>
      <p:sp>
        <p:nvSpPr>
          <p:cNvPr id="19" name="Dikdörtgen 18">
            <a:extLst>
              <a:ext uri="{FF2B5EF4-FFF2-40B4-BE49-F238E27FC236}">
                <a16:creationId xmlns:a16="http://schemas.microsoft.com/office/drawing/2014/main" id="{01A01F93-018C-C0AD-959D-F838E5791BAA}"/>
              </a:ext>
            </a:extLst>
          </p:cNvPr>
          <p:cNvSpPr/>
          <p:nvPr/>
        </p:nvSpPr>
        <p:spPr>
          <a:xfrm>
            <a:off x="3988180" y="1316754"/>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Armalar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230739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93C588CB-7FDA-482E-A703-E0A52C504587}" type="slidenum">
              <a:rPr lang="tr-TR" smtClean="0">
                <a:solidFill>
                  <a:prstClr val="black">
                    <a:tint val="82000"/>
                  </a:prstClr>
                </a:solidFill>
              </a:rPr>
              <a:pPr/>
              <a:t>3</a:t>
            </a:fld>
            <a:endParaRPr lang="tr-TR">
              <a:solidFill>
                <a:prstClr val="black">
                  <a:tint val="82000"/>
                </a:prst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933" y="56551"/>
            <a:ext cx="1626523" cy="929827"/>
          </a:xfrm>
          <a:prstGeom prst="rect">
            <a:avLst/>
          </a:prstGeom>
        </p:spPr>
      </p:pic>
      <p:sp>
        <p:nvSpPr>
          <p:cNvPr id="11" name="Unvan 1"/>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pic>
        <p:nvPicPr>
          <p:cNvPr id="5" name="Resim 4">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37807" y="521465"/>
            <a:ext cx="1672640" cy="443794"/>
          </a:xfrm>
          <a:prstGeom prst="rect">
            <a:avLst/>
          </a:prstGeom>
        </p:spPr>
      </p:pic>
      <p:sp>
        <p:nvSpPr>
          <p:cNvPr id="7" name="Metin kutusu 6">
            <a:extLst>
              <a:ext uri="{FF2B5EF4-FFF2-40B4-BE49-F238E27FC236}">
                <a16:creationId xmlns:a16="http://schemas.microsoft.com/office/drawing/2014/main" id="{55D26505-A114-17BF-0DE3-E7AADC0E912C}"/>
              </a:ext>
            </a:extLst>
          </p:cNvPr>
          <p:cNvSpPr txBox="1"/>
          <p:nvPr/>
        </p:nvSpPr>
        <p:spPr>
          <a:xfrm>
            <a:off x="1029581" y="2198186"/>
            <a:ext cx="10044546" cy="2682786"/>
          </a:xfrm>
          <a:prstGeom prst="rect">
            <a:avLst/>
          </a:prstGeom>
          <a:noFill/>
        </p:spPr>
        <p:txBody>
          <a:bodyPr wrap="square">
            <a:spAutoFit/>
          </a:bodyPr>
          <a:lstStyle/>
          <a:p>
            <a:pPr marL="537845" algn="just"/>
            <a:r>
              <a:rPr lang="tr-TR" sz="3200" b="1" dirty="0">
                <a:effectLst/>
                <a:latin typeface="Calibri" panose="020F0502020204030204" pitchFamily="34" charset="0"/>
                <a:ea typeface="Calibri" panose="020F0502020204030204" pitchFamily="34" charset="0"/>
              </a:rPr>
              <a:t>YARIŞMANIN </a:t>
            </a:r>
            <a:r>
              <a:rPr lang="tr-TR" sz="3200" b="1" spc="-10" dirty="0">
                <a:effectLst/>
                <a:latin typeface="Calibri" panose="020F0502020204030204" pitchFamily="34" charset="0"/>
                <a:ea typeface="Calibri" panose="020F0502020204030204" pitchFamily="34" charset="0"/>
              </a:rPr>
              <a:t>KONUSU</a:t>
            </a:r>
            <a:endParaRPr lang="tr-TR" sz="3200" dirty="0">
              <a:effectLst/>
              <a:latin typeface="Calibri" panose="020F0502020204030204" pitchFamily="34" charset="0"/>
              <a:ea typeface="Calibri" panose="020F0502020204030204" pitchFamily="34" charset="0"/>
            </a:endParaRPr>
          </a:p>
          <a:p>
            <a:pPr marL="572135" indent="342265" algn="just">
              <a:spcBef>
                <a:spcPts val="1030"/>
              </a:spcBef>
            </a:pPr>
            <a:r>
              <a:rPr lang="tr-TR" sz="3200" spc="-10" dirty="0">
                <a:effectLst/>
                <a:latin typeface="Calibri" panose="020F0502020204030204" pitchFamily="34" charset="0"/>
                <a:ea typeface="Calibri" panose="020F0502020204030204" pitchFamily="34" charset="0"/>
              </a:rPr>
              <a:t>Yarışma konusu Fatih projesi kapsamında yer alan </a:t>
            </a:r>
            <a:r>
              <a:rPr lang="tr-TR" sz="3200" b="1" spc="-10" dirty="0">
                <a:effectLst/>
                <a:latin typeface="Calibri" panose="020F0502020204030204" pitchFamily="34" charset="0"/>
                <a:ea typeface="Calibri" panose="020F0502020204030204" pitchFamily="34" charset="0"/>
              </a:rPr>
              <a:t>Eğitim Bilişim Ağı (EBA)</a:t>
            </a:r>
            <a:r>
              <a:rPr lang="tr-TR" sz="3200" spc="-10" dirty="0">
                <a:effectLst/>
                <a:latin typeface="Calibri" panose="020F0502020204030204" pitchFamily="34" charset="0"/>
                <a:ea typeface="Calibri" panose="020F0502020204030204" pitchFamily="34" charset="0"/>
              </a:rPr>
              <a:t>’</a:t>
            </a:r>
            <a:r>
              <a:rPr lang="tr-TR" sz="3200" spc="-10" dirty="0" err="1">
                <a:effectLst/>
                <a:latin typeface="Calibri" panose="020F0502020204030204" pitchFamily="34" charset="0"/>
                <a:ea typeface="Calibri" panose="020F0502020204030204" pitchFamily="34" charset="0"/>
              </a:rPr>
              <a:t>nın</a:t>
            </a:r>
            <a:r>
              <a:rPr lang="tr-TR" sz="3200" spc="-10" dirty="0">
                <a:effectLst/>
                <a:latin typeface="Calibri" panose="020F0502020204030204" pitchFamily="34" charset="0"/>
                <a:ea typeface="Calibri" panose="020F0502020204030204" pitchFamily="34" charset="0"/>
              </a:rPr>
              <a:t> öğretmen ve öğrencilerimiz tarafından etkin bir şekilde kullanımı ve konuyla ilgili farkındalığın artırılması.</a:t>
            </a:r>
            <a:endParaRPr lang="tr-TR"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950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3FF4-1173-0320-E654-844FD8EDC5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0246A6D-68CF-0FA4-B98E-B017A8DB2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E4D6B1D8-CC33-236E-1F72-C75DBB2385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58AE0BD4-D14B-B3FE-10F6-CF7C9D34FED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B304E47C-7966-BB38-7804-434F0E8511AF}"/>
              </a:ext>
            </a:extLst>
          </p:cNvPr>
          <p:cNvPicPr>
            <a:picLocks noChangeAspect="1"/>
          </p:cNvPicPr>
          <p:nvPr/>
        </p:nvPicPr>
        <p:blipFill>
          <a:blip r:embed="rId5"/>
          <a:stretch>
            <a:fillRect/>
          </a:stretch>
        </p:blipFill>
        <p:spPr>
          <a:xfrm>
            <a:off x="2007998" y="1598568"/>
            <a:ext cx="7439025" cy="4649391"/>
          </a:xfrm>
          <a:prstGeom prst="rect">
            <a:avLst/>
          </a:prstGeom>
        </p:spPr>
      </p:pic>
      <p:sp>
        <p:nvSpPr>
          <p:cNvPr id="6" name="Dikdörtgen 5">
            <a:extLst>
              <a:ext uri="{FF2B5EF4-FFF2-40B4-BE49-F238E27FC236}">
                <a16:creationId xmlns:a16="http://schemas.microsoft.com/office/drawing/2014/main" id="{A49BDEFA-08AC-EF60-E576-2B2C049E0B44}"/>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
        <p:nvSpPr>
          <p:cNvPr id="8" name="Dikdörtgen 7">
            <a:extLst>
              <a:ext uri="{FF2B5EF4-FFF2-40B4-BE49-F238E27FC236}">
                <a16:creationId xmlns:a16="http://schemas.microsoft.com/office/drawing/2014/main" id="{05E2348A-14EB-7840-9AC4-A6826E36A750}"/>
              </a:ext>
            </a:extLst>
          </p:cNvPr>
          <p:cNvSpPr/>
          <p:nvPr/>
        </p:nvSpPr>
        <p:spPr>
          <a:xfrm>
            <a:off x="3985146" y="4244454"/>
            <a:ext cx="5308979" cy="1014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82D14649-8B49-AA6B-9A0F-97AB482DDD86}"/>
              </a:ext>
            </a:extLst>
          </p:cNvPr>
          <p:cNvCxnSpPr>
            <a:cxnSpLocks/>
          </p:cNvCxnSpPr>
          <p:nvPr/>
        </p:nvCxnSpPr>
        <p:spPr>
          <a:xfrm flipV="1">
            <a:off x="2744977" y="2613546"/>
            <a:ext cx="2004444" cy="1999555"/>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3B279F32-8911-75AD-8A5A-AB94864D02BA}"/>
              </a:ext>
            </a:extLst>
          </p:cNvPr>
          <p:cNvCxnSpPr>
            <a:cxnSpLocks/>
          </p:cNvCxnSpPr>
          <p:nvPr/>
        </p:nvCxnSpPr>
        <p:spPr>
          <a:xfrm>
            <a:off x="5063319" y="2743200"/>
            <a:ext cx="0" cy="1167378"/>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6E2F22E9-C8BD-98D9-FD36-AC3C8E9A96C0}"/>
              </a:ext>
            </a:extLst>
          </p:cNvPr>
          <p:cNvSpPr/>
          <p:nvPr/>
        </p:nvSpPr>
        <p:spPr>
          <a:xfrm>
            <a:off x="1460310" y="4610729"/>
            <a:ext cx="566558" cy="769441"/>
          </a:xfrm>
          <a:prstGeom prst="rect">
            <a:avLst/>
          </a:prstGeom>
          <a:noFill/>
        </p:spPr>
        <p:txBody>
          <a:bodyPr wrap="squar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1</a:t>
            </a:r>
          </a:p>
        </p:txBody>
      </p:sp>
      <p:sp>
        <p:nvSpPr>
          <p:cNvPr id="18" name="Dikdörtgen 17">
            <a:extLst>
              <a:ext uri="{FF2B5EF4-FFF2-40B4-BE49-F238E27FC236}">
                <a16:creationId xmlns:a16="http://schemas.microsoft.com/office/drawing/2014/main" id="{CF03B35F-C379-8235-FE0F-A45DA3EA63A4}"/>
              </a:ext>
            </a:extLst>
          </p:cNvPr>
          <p:cNvSpPr/>
          <p:nvPr/>
        </p:nvSpPr>
        <p:spPr>
          <a:xfrm>
            <a:off x="4813460" y="1873020"/>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2</a:t>
            </a:r>
          </a:p>
        </p:txBody>
      </p:sp>
      <p:sp>
        <p:nvSpPr>
          <p:cNvPr id="19" name="Dikdörtgen 18">
            <a:extLst>
              <a:ext uri="{FF2B5EF4-FFF2-40B4-BE49-F238E27FC236}">
                <a16:creationId xmlns:a16="http://schemas.microsoft.com/office/drawing/2014/main" id="{31991339-9E16-C5C5-AE9A-D5ED80F87B04}"/>
              </a:ext>
            </a:extLst>
          </p:cNvPr>
          <p:cNvSpPr/>
          <p:nvPr/>
        </p:nvSpPr>
        <p:spPr>
          <a:xfrm>
            <a:off x="5176728" y="3548033"/>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492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3683-2CFD-8202-BC31-1B11C3A4329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0DBDAD9-891A-6B49-35FB-534C0BA417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6679C2B-46D9-9454-A3F1-BF4741C157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D41C0D9-D237-60B9-F4AF-78CFD40F2A1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07037B2-76E6-CD30-42BD-257230F63E3F}"/>
              </a:ext>
            </a:extLst>
          </p:cNvPr>
          <p:cNvPicPr>
            <a:picLocks noChangeAspect="1"/>
          </p:cNvPicPr>
          <p:nvPr/>
        </p:nvPicPr>
        <p:blipFill>
          <a:blip r:embed="rId5"/>
          <a:stretch>
            <a:fillRect/>
          </a:stretch>
        </p:blipFill>
        <p:spPr>
          <a:xfrm>
            <a:off x="523164" y="1791618"/>
            <a:ext cx="5239620" cy="3274763"/>
          </a:xfrm>
          <a:prstGeom prst="rect">
            <a:avLst/>
          </a:prstGeom>
        </p:spPr>
      </p:pic>
      <p:cxnSp>
        <p:nvCxnSpPr>
          <p:cNvPr id="6" name="Düz Ok Bağlayıcısı 5">
            <a:extLst>
              <a:ext uri="{FF2B5EF4-FFF2-40B4-BE49-F238E27FC236}">
                <a16:creationId xmlns:a16="http://schemas.microsoft.com/office/drawing/2014/main" id="{63E7E25C-6C14-297B-FC5C-BB7B4C1219E4}"/>
              </a:ext>
            </a:extLst>
          </p:cNvPr>
          <p:cNvCxnSpPr>
            <a:cxnSpLocks/>
          </p:cNvCxnSpPr>
          <p:nvPr/>
        </p:nvCxnSpPr>
        <p:spPr>
          <a:xfrm flipV="1">
            <a:off x="932730" y="4312693"/>
            <a:ext cx="777922" cy="1236550"/>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59C3DA11-7162-F449-9A19-13877555EAF5}"/>
              </a:ext>
            </a:extLst>
          </p:cNvPr>
          <p:cNvPicPr>
            <a:picLocks noChangeAspect="1"/>
          </p:cNvPicPr>
          <p:nvPr/>
        </p:nvPicPr>
        <p:blipFill>
          <a:blip r:embed="rId6"/>
          <a:stretch>
            <a:fillRect/>
          </a:stretch>
        </p:blipFill>
        <p:spPr>
          <a:xfrm>
            <a:off x="6728346" y="1789272"/>
            <a:ext cx="4940490" cy="3288365"/>
          </a:xfrm>
          <a:prstGeom prst="rect">
            <a:avLst/>
          </a:prstGeom>
        </p:spPr>
      </p:pic>
      <p:cxnSp>
        <p:nvCxnSpPr>
          <p:cNvPr id="12" name="Düz Ok Bağlayıcısı 11">
            <a:extLst>
              <a:ext uri="{FF2B5EF4-FFF2-40B4-BE49-F238E27FC236}">
                <a16:creationId xmlns:a16="http://schemas.microsoft.com/office/drawing/2014/main" id="{F1A88645-1377-C95B-247A-D468539E2613}"/>
              </a:ext>
            </a:extLst>
          </p:cNvPr>
          <p:cNvCxnSpPr>
            <a:cxnSpLocks/>
          </p:cNvCxnSpPr>
          <p:nvPr/>
        </p:nvCxnSpPr>
        <p:spPr>
          <a:xfrm flipH="1">
            <a:off x="8555587" y="3057101"/>
            <a:ext cx="1962082" cy="171951"/>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4" name="Ok: Sağ 13">
            <a:extLst>
              <a:ext uri="{FF2B5EF4-FFF2-40B4-BE49-F238E27FC236}">
                <a16:creationId xmlns:a16="http://schemas.microsoft.com/office/drawing/2014/main" id="{2A2EA500-1B97-119D-F808-1B142E3DA542}"/>
              </a:ext>
            </a:extLst>
          </p:cNvPr>
          <p:cNvSpPr/>
          <p:nvPr/>
        </p:nvSpPr>
        <p:spPr>
          <a:xfrm>
            <a:off x="5870251" y="3046864"/>
            <a:ext cx="750628" cy="769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id="{53155864-92AA-1AC6-8A03-50ED0E18F7E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55066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70C9-2074-9719-B650-7700DE5B27B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B4720B0-C4DF-AAA2-F925-0F921F4DF1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1323FC4A-4F2A-6AF6-6729-06A45C5F09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D7D3AA5E-5ACA-33CB-EF32-542FCC0F2B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6" name="Resim 5" descr="metin, ekran görüntüsü, yazı tipi, logo içeren bir resim&#10;&#10;Yapay zeka tarafından oluşturulan içerik yanlış olabilir.">
            <a:extLst>
              <a:ext uri="{FF2B5EF4-FFF2-40B4-BE49-F238E27FC236}">
                <a16:creationId xmlns:a16="http://schemas.microsoft.com/office/drawing/2014/main" id="{BF3C8008-D6E5-6695-7C4F-A75CE38F6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92" y="1680816"/>
            <a:ext cx="5287381" cy="5287381"/>
          </a:xfrm>
          <a:prstGeom prst="rect">
            <a:avLst/>
          </a:prstGeom>
          <a:ln>
            <a:solidFill>
              <a:schemeClr val="tx1"/>
            </a:solidFill>
          </a:ln>
        </p:spPr>
      </p:pic>
      <p:pic>
        <p:nvPicPr>
          <p:cNvPr id="9" name="Resim 8" descr="metin, ekran görüntüsü, yazı tipi, daire içeren bir resim&#10;&#10;Yapay zeka tarafından oluşturulan içerik yanlış olabilir.">
            <a:extLst>
              <a:ext uri="{FF2B5EF4-FFF2-40B4-BE49-F238E27FC236}">
                <a16:creationId xmlns:a16="http://schemas.microsoft.com/office/drawing/2014/main" id="{59767E98-ABEB-47E4-EDEC-892BCF793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9739" y="1680817"/>
            <a:ext cx="5287382" cy="5287382"/>
          </a:xfrm>
          <a:prstGeom prst="rect">
            <a:avLst/>
          </a:prstGeom>
          <a:ln>
            <a:solidFill>
              <a:schemeClr val="tx1"/>
            </a:solidFill>
          </a:ln>
        </p:spPr>
      </p:pic>
      <p:sp>
        <p:nvSpPr>
          <p:cNvPr id="10" name="Dikdörtgen 9">
            <a:extLst>
              <a:ext uri="{FF2B5EF4-FFF2-40B4-BE49-F238E27FC236}">
                <a16:creationId xmlns:a16="http://schemas.microsoft.com/office/drawing/2014/main" id="{FA697F4A-BAD3-D92D-F37E-2A597C99963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İNFOGRAFİKLER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31430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EF93-9066-2569-75C8-B2CDFD4DBDB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B16D1EE-9AF5-DDB4-23EE-03408B3928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B7CAD58-A617-4CFC-7238-C0011CE683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1B2112E-6F2D-BF05-4C13-B9952054BE43}"/>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descr="metin, yazı tipi, ekran görüntüsü, logo içeren bir resim&#10;&#10;Yapay zeka tarafından oluşturulan içerik yanlış olabilir.">
            <a:extLst>
              <a:ext uri="{FF2B5EF4-FFF2-40B4-BE49-F238E27FC236}">
                <a16:creationId xmlns:a16="http://schemas.microsoft.com/office/drawing/2014/main" id="{BA1BC3F9-44D5-05B9-15E9-C84B322B7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47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78828"/>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28352" y="573376"/>
            <a:ext cx="1672640" cy="443794"/>
          </a:xfrm>
          <a:prstGeom prst="rect">
            <a:avLst/>
          </a:prstGeom>
        </p:spPr>
      </p:pic>
      <p:sp>
        <p:nvSpPr>
          <p:cNvPr id="4" name="Metin kutusu 3">
            <a:extLst>
              <a:ext uri="{FF2B5EF4-FFF2-40B4-BE49-F238E27FC236}">
                <a16:creationId xmlns:a16="http://schemas.microsoft.com/office/drawing/2014/main" id="{355A2BFD-D227-D4EF-272C-1D783BB10565}"/>
              </a:ext>
            </a:extLst>
          </p:cNvPr>
          <p:cNvSpPr txBox="1"/>
          <p:nvPr/>
        </p:nvSpPr>
        <p:spPr>
          <a:xfrm>
            <a:off x="789709" y="1499590"/>
            <a:ext cx="10612582" cy="4665573"/>
          </a:xfrm>
          <a:prstGeom prst="rect">
            <a:avLst/>
          </a:prstGeom>
          <a:noFill/>
        </p:spPr>
        <p:txBody>
          <a:bodyPr wrap="square">
            <a:spAutoFit/>
          </a:bodyPr>
          <a:lstStyle/>
          <a:p>
            <a:pPr marL="537845" algn="just">
              <a:spcBef>
                <a:spcPts val="5"/>
              </a:spcBef>
            </a:pPr>
            <a:r>
              <a:rPr lang="tr-TR" sz="2400" b="1" dirty="0">
                <a:effectLst/>
                <a:latin typeface="Calibri" panose="020F0502020204030204" pitchFamily="34" charset="0"/>
                <a:ea typeface="Calibri" panose="020F0502020204030204" pitchFamily="34" charset="0"/>
              </a:rPr>
              <a:t>YARIŞMANIN </a:t>
            </a:r>
            <a:r>
              <a:rPr lang="tr-TR" sz="2400" b="1" spc="-10" dirty="0">
                <a:effectLst/>
                <a:latin typeface="Calibri" panose="020F0502020204030204" pitchFamily="34" charset="0"/>
                <a:ea typeface="Calibri" panose="020F0502020204030204" pitchFamily="34" charset="0"/>
              </a:rPr>
              <a:t>KAPSAMI</a:t>
            </a:r>
            <a:endParaRPr lang="tr-TR" sz="2400" dirty="0">
              <a:effectLst/>
              <a:latin typeface="Calibri" panose="020F0502020204030204" pitchFamily="34" charset="0"/>
              <a:ea typeface="Calibri" panose="020F0502020204030204" pitchFamily="34" charset="0"/>
            </a:endParaRPr>
          </a:p>
          <a:p>
            <a:pPr marL="457200" marR="337820" indent="457200" algn="just">
              <a:spcBef>
                <a:spcPts val="1005"/>
              </a:spcBef>
            </a:pPr>
            <a:r>
              <a:rPr lang="tr-TR" sz="2400" dirty="0">
                <a:effectLst/>
                <a:latin typeface="Calibri" panose="020F0502020204030204" pitchFamily="34" charset="0"/>
                <a:ea typeface="Calibri" panose="020F0502020204030204" pitchFamily="34" charset="0"/>
              </a:rPr>
              <a:t>Yarışma öğretmen ve öğrenci olmak üzere iki ayrı kategoride </a:t>
            </a:r>
            <a:r>
              <a:rPr lang="tr-TR" sz="2400" spc="-10" dirty="0">
                <a:effectLst/>
                <a:latin typeface="Calibri" panose="020F0502020204030204" pitchFamily="34" charset="0"/>
                <a:ea typeface="Calibri" panose="020F0502020204030204" pitchFamily="34" charset="0"/>
              </a:rPr>
              <a:t>yapılacaktır.</a:t>
            </a:r>
            <a:endParaRPr lang="tr-TR" sz="24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30"/>
              </a:spcBef>
            </a:pPr>
            <a:r>
              <a:rPr lang="tr-TR" sz="2400" b="1" dirty="0">
                <a:effectLst/>
                <a:latin typeface="Calibri" panose="020F0502020204030204" pitchFamily="34" charset="0"/>
                <a:ea typeface="Calibri" panose="020F0502020204030204" pitchFamily="34" charset="0"/>
              </a:rPr>
              <a:t>Öğretmen </a:t>
            </a:r>
            <a:r>
              <a:rPr lang="tr-TR" sz="2400" dirty="0">
                <a:effectLst/>
                <a:latin typeface="Calibri" panose="020F0502020204030204" pitchFamily="34" charset="0"/>
                <a:ea typeface="Calibri" panose="020F0502020204030204" pitchFamily="34" charset="0"/>
              </a:rPr>
              <a:t>kategorisi, Mersin ili genelindeki Millî Eğitim Bakanlığına bağlı tüm resmi ve özel okul öğretmenlerini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Öğrenci </a:t>
            </a:r>
            <a:r>
              <a:rPr lang="tr-TR" sz="2400" dirty="0">
                <a:effectLst/>
                <a:latin typeface="Calibri" panose="020F0502020204030204" pitchFamily="34" charset="0"/>
                <a:ea typeface="Calibri" panose="020F0502020204030204" pitchFamily="34" charset="0"/>
              </a:rPr>
              <a:t>kategorisi, Mersin il geneli Millî Eğitim Bakanlığı bünyesindeki tüm resmi ve özel Temel Eğitim, Ortaöğretim, Din Öğretimi, Mesleki ve Teknik Eğitim, Özel Eğitim Genel Müdürlüklerine bağlı okullarda öğrenim görmekte olan 1. – 12. sınıf düzeylerindeki tüm öğrencileri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Okul </a:t>
            </a:r>
            <a:r>
              <a:rPr lang="tr-TR" sz="2400" dirty="0">
                <a:effectLst/>
                <a:latin typeface="Calibri" panose="020F0502020204030204" pitchFamily="34" charset="0"/>
                <a:ea typeface="Calibri" panose="020F0502020204030204" pitchFamily="34" charset="0"/>
              </a:rPr>
              <a:t>kategorisi, Mersin ili genelindeki Millî Eğitim Bakanlığı’na bağlı olan tüm resmi ve özel okulları kapsamaktadır.</a:t>
            </a:r>
          </a:p>
        </p:txBody>
      </p:sp>
      <p:sp>
        <p:nvSpPr>
          <p:cNvPr id="7" name="Unvan 1">
            <a:extLst>
              <a:ext uri="{FF2B5EF4-FFF2-40B4-BE49-F238E27FC236}">
                <a16:creationId xmlns:a16="http://schemas.microsoft.com/office/drawing/2014/main" id="{B710C322-B918-2577-8542-F5D91DAC2E7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Tree>
    <p:extLst>
      <p:ext uri="{BB962C8B-B14F-4D97-AF65-F5344CB8AC3E}">
        <p14:creationId xmlns:p14="http://schemas.microsoft.com/office/powerpoint/2010/main" val="127642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145127"/>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6691" y="512302"/>
            <a:ext cx="1672640" cy="443794"/>
          </a:xfrm>
          <a:prstGeom prst="rect">
            <a:avLst/>
          </a:prstGeom>
        </p:spPr>
      </p:pic>
      <p:sp>
        <p:nvSpPr>
          <p:cNvPr id="2" name="Unvan 1">
            <a:extLst>
              <a:ext uri="{FF2B5EF4-FFF2-40B4-BE49-F238E27FC236}">
                <a16:creationId xmlns:a16="http://schemas.microsoft.com/office/drawing/2014/main" id="{2C94A7C4-A6C2-15E7-2B22-39C7992CD9A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D9EB7CBD-AA3D-3A70-D981-ECE9F33F6CE6}"/>
              </a:ext>
            </a:extLst>
          </p:cNvPr>
          <p:cNvSpPr txBox="1"/>
          <p:nvPr/>
        </p:nvSpPr>
        <p:spPr>
          <a:xfrm>
            <a:off x="484910" y="1401455"/>
            <a:ext cx="11474421" cy="5222968"/>
          </a:xfrm>
          <a:prstGeom prst="rect">
            <a:avLst/>
          </a:prstGeom>
          <a:noFill/>
        </p:spPr>
        <p:txBody>
          <a:bodyPr wrap="square">
            <a:spAutoFit/>
          </a:bodyPr>
          <a:lstStyle/>
          <a:p>
            <a:pPr marL="537845" algn="just">
              <a:spcBef>
                <a:spcPts val="5"/>
              </a:spcBef>
            </a:pPr>
            <a:r>
              <a:rPr lang="tr-TR" sz="1900" b="1" dirty="0">
                <a:effectLst/>
                <a:latin typeface="Calibri" panose="020F0502020204030204" pitchFamily="34" charset="0"/>
                <a:ea typeface="Calibri" panose="020F0502020204030204" pitchFamily="34" charset="0"/>
              </a:rPr>
              <a:t>YARIŞMANIN </a:t>
            </a:r>
            <a:r>
              <a:rPr lang="tr-TR" sz="1900" b="1" spc="-10" dirty="0">
                <a:effectLst/>
                <a:latin typeface="Calibri" panose="020F0502020204030204" pitchFamily="34" charset="0"/>
                <a:ea typeface="Calibri" panose="020F0502020204030204" pitchFamily="34" charset="0"/>
              </a:rPr>
              <a:t>AMACI</a:t>
            </a:r>
            <a:endParaRPr lang="tr-TR" sz="19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05"/>
              </a:spcBef>
            </a:pPr>
            <a:r>
              <a:rPr lang="tr-TR" sz="1900" dirty="0">
                <a:effectLst/>
                <a:latin typeface="Calibri" panose="020F0502020204030204" pitchFamily="34" charset="0"/>
                <a:ea typeface="Calibri" panose="020F0502020204030204" pitchFamily="34" charset="0"/>
              </a:rPr>
              <a:t>Mersin İl Milli Eğitim Müdürlüğü tarafından düzenlenen bu yarışma ile Türk Milli Eğitim Sistemi’nin genel amaç ve temel ilkeleri doğrultusunda ve yapılandırmacı bir anlayışla yeniden geliştirilen “Öğretim Programlarına uygun olarak bilişim teknolojilerinin eğitime entegrasyonu ana fikrinden hareketle aşağıdaki amaçlar </a:t>
            </a:r>
            <a:r>
              <a:rPr lang="tr-TR" sz="1900" spc="-10" dirty="0">
                <a:effectLst/>
                <a:latin typeface="Calibri" panose="020F0502020204030204" pitchFamily="34" charset="0"/>
                <a:ea typeface="Calibri" panose="020F0502020204030204" pitchFamily="34" charset="0"/>
              </a:rPr>
              <a:t>hedeflenmektedir:</a:t>
            </a:r>
            <a:endParaRPr lang="tr-TR" sz="19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Fatih projesi ve Eğitim Bilişim Ağı ile ilgili farkındalığı artırmak,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Öğrencilerin teknolojiyi etkin ve doğru bir şekilde kullanmalarını teşvik etmek,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Bilişim kültürünü yaygınlaştırarak eğitimde kullanılmasını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Öğrenme ve öğretme sürecini zamandan ve mekândan bağımsız hale getirmek.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içeriğinde bulunan sosyal ağ yapısı aracılığı ile bilgi alışverişinde bulunmak,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zengin ve gittikçe büyüyen arşiviyle derslere katkı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Farklı öğrenme stillerine (sözel, görsel, sayısal, sosyal, bireysel, işitsel öğrenme) sahip öğrencileri de kapsamak,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Bütün öğretmenleri ortak bir paydada buluşturarak eğitime el birliğiyle yön verilmesini sağlamak,</a:t>
            </a:r>
          </a:p>
        </p:txBody>
      </p:sp>
    </p:spTree>
    <p:extLst>
      <p:ext uri="{BB962C8B-B14F-4D97-AF65-F5344CB8AC3E}">
        <p14:creationId xmlns:p14="http://schemas.microsoft.com/office/powerpoint/2010/main" val="16312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775" y="14512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56123" y="531372"/>
            <a:ext cx="1672640" cy="443794"/>
          </a:xfrm>
          <a:prstGeom prst="rect">
            <a:avLst/>
          </a:prstGeom>
        </p:spPr>
      </p:pic>
      <p:sp>
        <p:nvSpPr>
          <p:cNvPr id="2" name="Unvan 1">
            <a:extLst>
              <a:ext uri="{FF2B5EF4-FFF2-40B4-BE49-F238E27FC236}">
                <a16:creationId xmlns:a16="http://schemas.microsoft.com/office/drawing/2014/main" id="{67C4822A-89D1-7761-DB9B-7BD9A1D912B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748F4015-3388-68A6-8599-BB3ACCF19F7A}"/>
              </a:ext>
            </a:extLst>
          </p:cNvPr>
          <p:cNvSpPr txBox="1"/>
          <p:nvPr/>
        </p:nvSpPr>
        <p:spPr>
          <a:xfrm>
            <a:off x="628533" y="1419373"/>
            <a:ext cx="10934934" cy="5361148"/>
          </a:xfrm>
          <a:prstGeom prst="rect">
            <a:avLst/>
          </a:prstGeom>
          <a:noFill/>
        </p:spPr>
        <p:txBody>
          <a:bodyPr wrap="square">
            <a:spAutoFit/>
          </a:bodyPr>
          <a:lstStyle/>
          <a:p>
            <a:pPr marL="537845" algn="just"/>
            <a:r>
              <a:rPr lang="tr-TR" sz="2400" b="1" dirty="0">
                <a:effectLst/>
                <a:latin typeface="Calibri" panose="020F0502020204030204" pitchFamily="34" charset="0"/>
                <a:ea typeface="Calibri" panose="020F0502020204030204" pitchFamily="34" charset="0"/>
              </a:rPr>
              <a:t>YARIŞMAYA KATILIM </a:t>
            </a:r>
            <a:r>
              <a:rPr lang="tr-TR" sz="2400" b="1" spc="-10" dirty="0">
                <a:effectLst/>
                <a:latin typeface="Calibri" panose="020F0502020204030204" pitchFamily="34" charset="0"/>
                <a:ea typeface="Calibri" panose="020F0502020204030204" pitchFamily="34" charset="0"/>
              </a:rPr>
              <a:t>ŞARTLARI</a:t>
            </a:r>
            <a:endParaRPr lang="tr-TR" sz="2400" dirty="0">
              <a:effectLst/>
              <a:latin typeface="Calibri" panose="020F0502020204030204" pitchFamily="34" charset="0"/>
              <a:ea typeface="Calibri" panose="020F0502020204030204" pitchFamily="34" charset="0"/>
            </a:endParaRPr>
          </a:p>
          <a:p>
            <a:pPr marL="537845" algn="just">
              <a:spcBef>
                <a:spcPts val="1005"/>
              </a:spcBef>
            </a:pPr>
            <a:r>
              <a:rPr lang="tr-TR" sz="2400" b="1" kern="0" dirty="0">
                <a:effectLst/>
                <a:latin typeface="Calibri" panose="020F0502020204030204" pitchFamily="34" charset="0"/>
                <a:ea typeface="Calibri" panose="020F0502020204030204" pitchFamily="34" charset="0"/>
              </a:rPr>
              <a:t>Genel </a:t>
            </a:r>
            <a:r>
              <a:rPr lang="tr-TR" sz="2400" b="1" kern="0" spc="-10" dirty="0">
                <a:effectLst/>
                <a:latin typeface="Calibri" panose="020F0502020204030204" pitchFamily="34" charset="0"/>
                <a:ea typeface="Calibri" panose="020F0502020204030204" pitchFamily="34" charset="0"/>
              </a:rPr>
              <a:t>Şartlar</a:t>
            </a:r>
            <a:endParaRPr lang="tr-TR" sz="2400" b="1" kern="0" dirty="0">
              <a:effectLst/>
              <a:latin typeface="Calibri" panose="020F0502020204030204" pitchFamily="34" charset="0"/>
              <a:ea typeface="Calibri" panose="020F0502020204030204" pitchFamily="34" charset="0"/>
            </a:endParaRPr>
          </a:p>
          <a:p>
            <a:pPr marR="537210" lvl="0" algn="just">
              <a:lnSpc>
                <a:spcPct val="115000"/>
              </a:lnSpc>
              <a:spcBef>
                <a:spcPts val="1035"/>
              </a:spcBef>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1. </a:t>
            </a:r>
            <a:r>
              <a:rPr lang="tr-TR" sz="2400" spc="-5" dirty="0">
                <a:effectLst/>
                <a:latin typeface="Calibri" panose="020F0502020204030204" pitchFamily="34" charset="0"/>
                <a:ea typeface="Calibri" panose="020F0502020204030204" pitchFamily="34" charset="0"/>
              </a:rPr>
              <a:t>EBA’NIN YILDIZLARI adlı yarışma öğretmen kategorisinde Mersin ili genelindeki Milli Eğitim Bakanlığı’na bağlı tüm resmi ve özel okul öğretmenleri, öğrenci kategorisinde ise Mersin ili genelindeki Milli Eğitim Bakanlığı’na bağlı resmi ve özel okullarda öğrenim görmekte olan tüm 1. – 12. sınıf öğrencilerini kapsamaktadır.</a:t>
            </a:r>
          </a:p>
          <a:p>
            <a:pPr marR="537210" lvl="0" algn="just">
              <a:lnSpc>
                <a:spcPct val="115000"/>
              </a:lnSpc>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2. </a:t>
            </a:r>
            <a:r>
              <a:rPr lang="tr-TR" sz="2400" spc="-5" dirty="0">
                <a:effectLst/>
                <a:latin typeface="Calibri" panose="020F0502020204030204" pitchFamily="34" charset="0"/>
                <a:ea typeface="Calibri" panose="020F0502020204030204" pitchFamily="34" charset="0"/>
              </a:rPr>
              <a:t>EBA hesabı olan tüm öğrenci ve öğretmenler yarışmaya dahil olmuş kabul edilir. Ayrıca bir başvuru yapılmasına gerek yoktur.</a:t>
            </a:r>
          </a:p>
          <a:p>
            <a:pPr marR="537210" lvl="0" algn="just">
              <a:lnSpc>
                <a:spcPct val="115000"/>
              </a:lnSpc>
              <a:spcBef>
                <a:spcPts val="375"/>
              </a:spcBef>
              <a:buSzPts val="1200"/>
              <a:tabLst>
                <a:tab pos="993140" algn="l"/>
                <a:tab pos="995045" algn="l"/>
              </a:tabLst>
            </a:pPr>
            <a:r>
              <a:rPr lang="tr-TR" sz="2400" b="1" spc="-5" dirty="0">
                <a:effectLst/>
                <a:latin typeface="Calibri" panose="020F0502020204030204" pitchFamily="34" charset="0"/>
                <a:ea typeface="Calibri" panose="020F0502020204030204" pitchFamily="34" charset="0"/>
              </a:rPr>
              <a:t>3. </a:t>
            </a:r>
            <a:r>
              <a:rPr lang="tr-TR" sz="2400" spc="-5" dirty="0">
                <a:effectLst/>
                <a:latin typeface="Calibri" panose="020F0502020204030204" pitchFamily="34" charset="0"/>
                <a:ea typeface="Calibri" panose="020F0502020204030204" pitchFamily="34" charset="0"/>
              </a:rPr>
              <a:t>Bu yarışmaya katılanlar yarışma koşullarını kabul etmiş sayılırlar. Uygulama esaslarında yer almayan konulara dair takdir yetkisi, Mersin İl Milli Eğitim Müdürlüğü’ne aittir. Mersin İl Milli Eğitim Müdürlüğü, gerekli gördüğü durumlarda şartname üzerinde değişiklik yapma hakkına sahiptir.</a:t>
            </a:r>
          </a:p>
        </p:txBody>
      </p:sp>
    </p:spTree>
    <p:extLst>
      <p:ext uri="{BB962C8B-B14F-4D97-AF65-F5344CB8AC3E}">
        <p14:creationId xmlns:p14="http://schemas.microsoft.com/office/powerpoint/2010/main" val="5908417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19" y="10609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04035" y="517958"/>
            <a:ext cx="1672640" cy="443794"/>
          </a:xfrm>
          <a:prstGeom prst="rect">
            <a:avLst/>
          </a:prstGeom>
        </p:spPr>
      </p:pic>
      <p:sp>
        <p:nvSpPr>
          <p:cNvPr id="2" name="Unvan 1">
            <a:extLst>
              <a:ext uri="{FF2B5EF4-FFF2-40B4-BE49-F238E27FC236}">
                <a16:creationId xmlns:a16="http://schemas.microsoft.com/office/drawing/2014/main" id="{CCD4583E-E018-2358-A64B-445D14A4601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FE349FAE-C511-313F-2598-35B92410A9D0}"/>
              </a:ext>
            </a:extLst>
          </p:cNvPr>
          <p:cNvSpPr txBox="1"/>
          <p:nvPr/>
        </p:nvSpPr>
        <p:spPr>
          <a:xfrm>
            <a:off x="845080" y="1323101"/>
            <a:ext cx="10806546" cy="5223609"/>
          </a:xfrm>
          <a:prstGeom prst="rect">
            <a:avLst/>
          </a:prstGeom>
          <a:noFill/>
        </p:spPr>
        <p:txBody>
          <a:bodyPr wrap="square">
            <a:spAutoFit/>
          </a:bodyPr>
          <a:lstStyle/>
          <a:p>
            <a:pPr marR="53721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4. </a:t>
            </a:r>
            <a:r>
              <a:rPr lang="tr-TR" sz="2800" spc="-5" dirty="0">
                <a:effectLst/>
                <a:latin typeface="Calibri" panose="020F0502020204030204" pitchFamily="34" charset="0"/>
                <a:ea typeface="Calibri" panose="020F0502020204030204" pitchFamily="34" charset="0"/>
              </a:rPr>
              <a:t>Yarışmada derece alacak katılımcılar bu şartnamede yer alan </a:t>
            </a:r>
            <a:r>
              <a:rPr lang="tr-TR" sz="2800" b="1" spc="-5" dirty="0">
                <a:effectLst/>
                <a:latin typeface="Calibri" panose="020F0502020204030204" pitchFamily="34" charset="0"/>
                <a:ea typeface="Calibri" panose="020F0502020204030204" pitchFamily="34" charset="0"/>
              </a:rPr>
              <a:t>Değerlendirme Kriterleri</a:t>
            </a:r>
            <a:r>
              <a:rPr lang="tr-TR" sz="2800" spc="-5" dirty="0">
                <a:effectLst/>
                <a:latin typeface="Calibri" panose="020F0502020204030204" pitchFamily="34" charset="0"/>
                <a:ea typeface="Calibri" panose="020F0502020204030204" pitchFamily="34" charset="0"/>
              </a:rPr>
              <a:t> başlığı altındaki ölçütlere göre belirlenir.</a:t>
            </a:r>
            <a:endParaRPr lang="tr-TR" sz="2800" b="1" spc="-5" dirty="0">
              <a:effectLst/>
              <a:latin typeface="Calibri" panose="020F0502020204030204" pitchFamily="34" charset="0"/>
              <a:ea typeface="Calibri" panose="020F0502020204030204" pitchFamily="34" charset="0"/>
            </a:endParaRP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5. </a:t>
            </a:r>
            <a:r>
              <a:rPr lang="tr-TR" sz="2800" spc="-5" dirty="0">
                <a:effectLst/>
                <a:latin typeface="Calibri" panose="020F0502020204030204" pitchFamily="34" charset="0"/>
                <a:ea typeface="Calibri" panose="020F0502020204030204" pitchFamily="34" charset="0"/>
              </a:rPr>
              <a:t>EBA platformunda yaptıkları paylaşımlarda internet etiğine aykırı içerikler tespit edilmesi halinde ilgili katılımcı yarışmadan diskalifiye edilecektir.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6. </a:t>
            </a:r>
            <a:r>
              <a:rPr lang="tr-TR" sz="2800" spc="-5" dirty="0">
                <a:effectLst/>
                <a:latin typeface="Calibri" panose="020F0502020204030204" pitchFamily="34" charset="0"/>
                <a:ea typeface="Calibri" panose="020F0502020204030204" pitchFamily="34" charset="0"/>
              </a:rPr>
              <a:t>Yarışma 01/03/2025 – 31/05/2025 tarih aralığında yürütülecektir.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7. </a:t>
            </a:r>
            <a:r>
              <a:rPr lang="tr-TR" sz="2800" spc="-5" dirty="0">
                <a:effectLst/>
                <a:latin typeface="Calibri" panose="020F0502020204030204" pitchFamily="34" charset="0"/>
                <a:ea typeface="Calibri" panose="020F0502020204030204" pitchFamily="34" charset="0"/>
              </a:rPr>
              <a:t>Yarışma duyurusu okul web sitesi, okul sosyal medya hesapları, veli iletişim gruplarında paylaşılacaktır.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8. </a:t>
            </a:r>
            <a:r>
              <a:rPr lang="tr-TR" sz="2800" spc="-5" dirty="0">
                <a:effectLst/>
                <a:latin typeface="Calibri" panose="020F0502020204030204" pitchFamily="34" charset="0"/>
                <a:ea typeface="Calibri" panose="020F0502020204030204" pitchFamily="34" charset="0"/>
              </a:rPr>
              <a:t>Ödül Töreni yarışma bitim tarihinden itibaren 2 hafta içerisinde gerçekleştirilecektir.</a:t>
            </a:r>
          </a:p>
        </p:txBody>
      </p:sp>
    </p:spTree>
    <p:extLst>
      <p:ext uri="{BB962C8B-B14F-4D97-AF65-F5344CB8AC3E}">
        <p14:creationId xmlns:p14="http://schemas.microsoft.com/office/powerpoint/2010/main" val="37027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29E50387-0DB4-1F2C-0D23-3A85BDC5638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50E1050-139B-2F76-C87B-F93E63872894}"/>
              </a:ext>
            </a:extLst>
          </p:cNvPr>
          <p:cNvSpPr txBox="1"/>
          <p:nvPr/>
        </p:nvSpPr>
        <p:spPr>
          <a:xfrm>
            <a:off x="663169" y="1481260"/>
            <a:ext cx="10865662" cy="5170646"/>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İlkokul, Ortaokul ve Lise düzeylerinde ayrı ayrı değerlendirme yapılacaktır.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effectLst/>
                <a:latin typeface="Calibri" panose="020F0502020204030204" pitchFamily="34" charset="0"/>
                <a:ea typeface="Calibri" panose="020F0502020204030204" pitchFamily="34" charset="0"/>
              </a:rPr>
              <a:t>2000</a:t>
            </a:r>
            <a:r>
              <a:rPr lang="tr-TR" sz="2000" dirty="0">
                <a:effectLst/>
                <a:latin typeface="Calibri" panose="020F0502020204030204" pitchFamily="34" charset="0"/>
                <a:ea typeface="Calibri" panose="020F0502020204030204" pitchFamily="34" charset="0"/>
              </a:rPr>
              <a:t> olması gerekmektedir. Puanı 2000’in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effectLst/>
                <a:latin typeface="Calibri" panose="020F0502020204030204" pitchFamily="34" charset="0"/>
                <a:ea typeface="Calibri" panose="020F0502020204030204" pitchFamily="34" charset="0"/>
              </a:rPr>
              <a:t>5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6006623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59142" y="482131"/>
            <a:ext cx="1672640" cy="443794"/>
          </a:xfrm>
          <a:prstGeom prst="rect">
            <a:avLst/>
          </a:prstGeom>
        </p:spPr>
      </p:pic>
      <p:sp>
        <p:nvSpPr>
          <p:cNvPr id="2" name="Unvan 1">
            <a:extLst>
              <a:ext uri="{FF2B5EF4-FFF2-40B4-BE49-F238E27FC236}">
                <a16:creationId xmlns:a16="http://schemas.microsoft.com/office/drawing/2014/main" id="{39856932-8F84-D5BA-8779-8510AECC426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A6B1B732-55F7-CE5F-C04F-27269672C5CB}"/>
              </a:ext>
            </a:extLst>
          </p:cNvPr>
          <p:cNvSpPr txBox="1"/>
          <p:nvPr/>
        </p:nvSpPr>
        <p:spPr>
          <a:xfrm>
            <a:off x="697837" y="1776075"/>
            <a:ext cx="10297625" cy="3970318"/>
          </a:xfrm>
          <a:prstGeom prst="rect">
            <a:avLst/>
          </a:prstGeom>
          <a:noFill/>
        </p:spPr>
        <p:txBody>
          <a:bodyPr wrap="square">
            <a:spAutoFit/>
          </a:bodyPr>
          <a:lstStyle/>
          <a:p>
            <a:pPr algn="just"/>
            <a:r>
              <a:rPr lang="tr-TR" sz="2800" i="1" dirty="0">
                <a:effectLst/>
                <a:latin typeface="Calibri" panose="020F0502020204030204" pitchFamily="34" charset="0"/>
                <a:ea typeface="Calibri" panose="020F0502020204030204" pitchFamily="34" charset="0"/>
              </a:rPr>
              <a:t>*   Dersler alanındaki içeriklerden yararlanma </a:t>
            </a:r>
            <a:r>
              <a:rPr lang="tr-TR" sz="2800" b="1" i="1" u="sng" dirty="0">
                <a:effectLst/>
                <a:latin typeface="Calibri" panose="020F0502020204030204" pitchFamily="34" charset="0"/>
                <a:ea typeface="Calibri" panose="020F0502020204030204" pitchFamily="34" charset="0"/>
              </a:rPr>
              <a:t>Gayretli</a:t>
            </a:r>
            <a:r>
              <a:rPr lang="tr-TR" sz="2800" i="1" dirty="0">
                <a:effectLst/>
                <a:latin typeface="Calibri" panose="020F0502020204030204" pitchFamily="34" charset="0"/>
                <a:ea typeface="Calibri" panose="020F0502020204030204" pitchFamily="34" charset="0"/>
              </a:rPr>
              <a:t> armasını kazandırır. Gayretli arması için öncelikle “Çaba Gösteren” armasının kazanılması  gerekmektedir.</a:t>
            </a:r>
          </a:p>
          <a:p>
            <a:pPr algn="just"/>
            <a:endParaRPr lang="tr-TR" sz="2800" i="1" dirty="0">
              <a:effectLst/>
              <a:latin typeface="Calibri" panose="020F0502020204030204" pitchFamily="34" charset="0"/>
              <a:ea typeface="Calibri" panose="020F0502020204030204" pitchFamily="34" charset="0"/>
            </a:endParaRPr>
          </a:p>
          <a:p>
            <a:pPr algn="just"/>
            <a:br>
              <a:rPr lang="tr-TR" sz="2800" i="1" dirty="0">
                <a:effectLst/>
                <a:latin typeface="Calibri" panose="020F0502020204030204" pitchFamily="34" charset="0"/>
                <a:ea typeface="Calibri" panose="020F0502020204030204" pitchFamily="34" charset="0"/>
              </a:rPr>
            </a:br>
            <a:r>
              <a:rPr lang="tr-TR" sz="2800" i="1" dirty="0">
                <a:effectLst/>
                <a:latin typeface="Calibri" panose="020F0502020204030204" pitchFamily="34" charset="0"/>
                <a:ea typeface="Calibri" panose="020F0502020204030204" pitchFamily="34" charset="0"/>
              </a:rPr>
              <a:t>** 	Sınavlar alanındaki çözülen test sayısı ve testlerdeki performans </a:t>
            </a:r>
            <a:r>
              <a:rPr lang="tr-TR" sz="2800" b="1" i="1" u="sng" dirty="0">
                <a:effectLst/>
                <a:latin typeface="Calibri" panose="020F0502020204030204" pitchFamily="34" charset="0"/>
                <a:ea typeface="Calibri" panose="020F0502020204030204" pitchFamily="34" charset="0"/>
              </a:rPr>
              <a:t>Soru Canavarı</a:t>
            </a:r>
            <a:r>
              <a:rPr lang="tr-TR" sz="2800" i="1" u="sng" dirty="0">
                <a:effectLst/>
                <a:latin typeface="Calibri" panose="020F0502020204030204" pitchFamily="34" charset="0"/>
                <a:ea typeface="Calibri" panose="020F0502020204030204" pitchFamily="34" charset="0"/>
              </a:rPr>
              <a:t> </a:t>
            </a:r>
            <a:r>
              <a:rPr lang="tr-TR" sz="2800" i="1" dirty="0">
                <a:effectLst/>
                <a:latin typeface="Calibri" panose="020F0502020204030204" pitchFamily="34" charset="0"/>
                <a:ea typeface="Calibri" panose="020F0502020204030204" pitchFamily="34" charset="0"/>
              </a:rPr>
              <a:t>armasını kazandırır. Soru canavarı arması için öncelikle “Soru Meraklısı”  armasının kazanılması  gerekmektedir.</a:t>
            </a:r>
          </a:p>
          <a:p>
            <a:pPr algn="just"/>
            <a:endParaRPr lang="tr-TR" sz="2800" dirty="0"/>
          </a:p>
        </p:txBody>
      </p:sp>
    </p:spTree>
    <p:extLst>
      <p:ext uri="{BB962C8B-B14F-4D97-AF65-F5344CB8AC3E}">
        <p14:creationId xmlns:p14="http://schemas.microsoft.com/office/powerpoint/2010/main" val="36049109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1351</TotalTime>
  <Words>1923</Words>
  <Application>Microsoft Office PowerPoint</Application>
  <PresentationFormat>Geniş ekran</PresentationFormat>
  <Paragraphs>200</Paragraphs>
  <Slides>33</Slides>
  <Notes>32</Notes>
  <HiddenSlides>0</HiddenSlides>
  <MMClips>0</MMClips>
  <ScaleCrop>false</ScaleCrop>
  <HeadingPairs>
    <vt:vector size="4" baseType="variant">
      <vt:variant>
        <vt:lpstr>Tema</vt:lpstr>
      </vt:variant>
      <vt:variant>
        <vt:i4>4</vt:i4>
      </vt:variant>
      <vt:variant>
        <vt:lpstr>Slayt Başlıkları</vt:lpstr>
      </vt:variant>
      <vt:variant>
        <vt:i4>33</vt:i4>
      </vt:variant>
    </vt:vector>
  </HeadingPairs>
  <TitlesOfParts>
    <vt:vector size="37" baseType="lpstr">
      <vt:lpstr>Office Teması</vt:lpstr>
      <vt:lpstr>10_Office Teması</vt:lpstr>
      <vt:lpstr>8_Office Teması</vt:lpstr>
      <vt:lpstr>9_Office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Ata BERK</dc:creator>
  <cp:lastModifiedBy>Orhan AKSOY</cp:lastModifiedBy>
  <cp:revision>125</cp:revision>
  <dcterms:created xsi:type="dcterms:W3CDTF">2024-03-27T11:55:47Z</dcterms:created>
  <dcterms:modified xsi:type="dcterms:W3CDTF">2025-02-27T08:52:19Z</dcterms:modified>
</cp:coreProperties>
</file>