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3" r:id="rId11"/>
    <p:sldId id="272" r:id="rId12"/>
    <p:sldId id="263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7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75048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MERSİN AİLE VE SOSYAL HİZMETLER </a:t>
            </a:r>
          </a:p>
          <a:p>
            <a:r>
              <a:rPr lang="tr-TR" b="1" dirty="0" smtClean="0">
                <a:solidFill>
                  <a:srgbClr val="C00000"/>
                </a:solidFill>
              </a:rPr>
              <a:t>İL ÇOCUK HAKLARI KOMİTESİ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968552" cy="2428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7" y="374821"/>
            <a:ext cx="1459301" cy="1459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user\AppData\Local\Temp\Rar$DRa0.697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user\AppData\Local\Temp\Rar$DRa0.058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user\AppData\Local\Temp\Rar$DRa0.871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user\AppData\Local\Temp\Rar$DRa1.058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user\AppData\Local\Temp\Rar$DRa0.445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user\AppData\Local\Temp\Rar$DRa0.348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user\AppData\Local\Temp\Rar$DRa0.035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AppData\Local\Temp\Rar$DRa0.314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user\AppData\Local\Temp\Rar$DRa0.786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user\AppData\Local\Temp\Rar$DRa0.645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" y="0"/>
            <a:ext cx="91318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user\AppData\Local\Temp\Rar$DRa0.620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ownloads\Social Science Orientation Day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user\AppData\Local\Temp\Rar$DRa0.696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AppData\Local\Temp\Rar$DRa0.338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user\AppData\Local\Temp\Rar$DRa0.671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AppData\Local\Temp\Rar$DRa0.313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AppData\Local\Temp\Rar$DRa0.896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AppData\Local\Temp\Rar$DRa0.746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AppData\Local\Temp\Rar$DRa0.083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9</Words>
  <Application>Microsoft Office PowerPoint</Application>
  <PresentationFormat>Ekran Gösterisi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Okul</cp:lastModifiedBy>
  <cp:revision>25</cp:revision>
  <dcterms:created xsi:type="dcterms:W3CDTF">2022-02-03T19:47:50Z</dcterms:created>
  <dcterms:modified xsi:type="dcterms:W3CDTF">2022-11-15T08:30:29Z</dcterms:modified>
</cp:coreProperties>
</file>